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7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7" r:id="rId11"/>
    <p:sldId id="268" r:id="rId12"/>
    <p:sldId id="265" r:id="rId13"/>
    <p:sldId id="272" r:id="rId14"/>
    <p:sldId id="270" r:id="rId15"/>
    <p:sldId id="276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5"/>
    <a:srgbClr val="00274C"/>
    <a:srgbClr val="6B79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4391C-DA61-AD30-A4D1-44E96CB08D56}" v="1" dt="2025-05-10T13:37:40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Zhengguo" userId="S::zgtan@med.umich.edu::59eaef4c-5071-462b-827b-2800b421d05e" providerId="AD" clId="Web-{2992741A-1A5A-F322-F440-95040150A785}"/>
    <pc:docChg chg="modSld">
      <pc:chgData name="Tan, Zhengguo" userId="S::zgtan@med.umich.edu::59eaef4c-5071-462b-827b-2800b421d05e" providerId="AD" clId="Web-{2992741A-1A5A-F322-F440-95040150A785}" dt="2025-05-03T13:49:25.304" v="220"/>
      <pc:docMkLst>
        <pc:docMk/>
      </pc:docMkLst>
      <pc:sldChg chg="addSp delSp modSp addAnim delAnim">
        <pc:chgData name="Tan, Zhengguo" userId="S::zgtan@med.umich.edu::59eaef4c-5071-462b-827b-2800b421d05e" providerId="AD" clId="Web-{2992741A-1A5A-F322-F440-95040150A785}" dt="2025-05-03T13:49:25.304" v="220"/>
        <pc:sldMkLst>
          <pc:docMk/>
          <pc:sldMk cId="696691932" sldId="261"/>
        </pc:sldMkLst>
        <pc:spChg chg="add del mod topLvl">
          <ac:chgData name="Tan, Zhengguo" userId="S::zgtan@med.umich.edu::59eaef4c-5071-462b-827b-2800b421d05e" providerId="AD" clId="Web-{2992741A-1A5A-F322-F440-95040150A785}" dt="2025-05-03T13:47:01.939" v="217"/>
          <ac:spMkLst>
            <pc:docMk/>
            <pc:sldMk cId="696691932" sldId="261"/>
            <ac:spMk id="3" creationId="{7CA218CC-B332-F846-9AD7-8EFEDCC0C8D7}"/>
          </ac:spMkLst>
        </pc:spChg>
        <pc:spChg chg="mod">
          <ac:chgData name="Tan, Zhengguo" userId="S::zgtan@med.umich.edu::59eaef4c-5071-462b-827b-2800b421d05e" providerId="AD" clId="Web-{2992741A-1A5A-F322-F440-95040150A785}" dt="2025-05-03T13:39:12.937" v="103" actId="20577"/>
          <ac:spMkLst>
            <pc:docMk/>
            <pc:sldMk cId="696691932" sldId="261"/>
            <ac:spMk id="6" creationId="{AF426F53-F236-184B-2E46-E7A85087E3F9}"/>
          </ac:spMkLst>
        </pc:spChg>
        <pc:spChg chg="add mod topLvl">
          <ac:chgData name="Tan, Zhengguo" userId="S::zgtan@med.umich.edu::59eaef4c-5071-462b-827b-2800b421d05e" providerId="AD" clId="Web-{2992741A-1A5A-F322-F440-95040150A785}" dt="2025-05-03T13:48:16.473" v="218" actId="1076"/>
          <ac:spMkLst>
            <pc:docMk/>
            <pc:sldMk cId="696691932" sldId="261"/>
            <ac:spMk id="8" creationId="{BAD81C92-407C-C363-3158-58C19F56B424}"/>
          </ac:spMkLst>
        </pc:spChg>
        <pc:spChg chg="mod">
          <ac:chgData name="Tan, Zhengguo" userId="S::zgtan@med.umich.edu::59eaef4c-5071-462b-827b-2800b421d05e" providerId="AD" clId="Web-{2992741A-1A5A-F322-F440-95040150A785}" dt="2025-05-03T13:40:50.003" v="127" actId="20577"/>
          <ac:spMkLst>
            <pc:docMk/>
            <pc:sldMk cId="696691932" sldId="261"/>
            <ac:spMk id="10" creationId="{8BEB434E-D886-E327-89B3-2A38E6FAF7E9}"/>
          </ac:spMkLst>
        </pc:spChg>
        <pc:spChg chg="del mod">
          <ac:chgData name="Tan, Zhengguo" userId="S::zgtan@med.umich.edu::59eaef4c-5071-462b-827b-2800b421d05e" providerId="AD" clId="Web-{2992741A-1A5A-F322-F440-95040150A785}" dt="2025-05-03T13:28:36.538" v="86"/>
          <ac:spMkLst>
            <pc:docMk/>
            <pc:sldMk cId="696691932" sldId="261"/>
            <ac:spMk id="11" creationId="{486A89D1-3F58-5E62-4C35-612368821DBA}"/>
          </ac:spMkLst>
        </pc:spChg>
        <pc:grpChg chg="add del mod">
          <ac:chgData name="Tan, Zhengguo" userId="S::zgtan@med.umich.edu::59eaef4c-5071-462b-827b-2800b421d05e" providerId="AD" clId="Web-{2992741A-1A5A-F322-F440-95040150A785}" dt="2025-05-03T13:47:01.939" v="217"/>
          <ac:grpSpMkLst>
            <pc:docMk/>
            <pc:sldMk cId="696691932" sldId="261"/>
            <ac:grpSpMk id="9" creationId="{B921EE2B-9221-741D-FE0E-5A8A87F2FE96}"/>
          </ac:grpSpMkLst>
        </pc:grpChg>
        <pc:grpChg chg="add">
          <ac:chgData name="Tan, Zhengguo" userId="S::zgtan@med.umich.edu::59eaef4c-5071-462b-827b-2800b421d05e" providerId="AD" clId="Web-{2992741A-1A5A-F322-F440-95040150A785}" dt="2025-05-03T13:48:22.973" v="219"/>
          <ac:grpSpMkLst>
            <pc:docMk/>
            <pc:sldMk cId="696691932" sldId="261"/>
            <ac:grpSpMk id="12" creationId="{3ED6FC4C-F941-68C0-A635-8A9E4FAC2404}"/>
          </ac:grpSpMkLst>
        </pc:grpChg>
        <pc:picChg chg="add mod">
          <ac:chgData name="Tan, Zhengguo" userId="S::zgtan@med.umich.edu::59eaef4c-5071-462b-827b-2800b421d05e" providerId="AD" clId="Web-{2992741A-1A5A-F322-F440-95040150A785}" dt="2025-05-03T13:42:42.008" v="134" actId="1076"/>
          <ac:picMkLst>
            <pc:docMk/>
            <pc:sldMk cId="696691932" sldId="261"/>
            <ac:picMk id="5" creationId="{DFE2D11B-336F-7255-5795-BFB39743D3FE}"/>
          </ac:picMkLst>
        </pc:picChg>
        <pc:picChg chg="mod">
          <ac:chgData name="Tan, Zhengguo" userId="S::zgtan@med.umich.edu::59eaef4c-5071-462b-827b-2800b421d05e" providerId="AD" clId="Web-{2992741A-1A5A-F322-F440-95040150A785}" dt="2025-05-03T13:31:33.921" v="100" actId="1076"/>
          <ac:picMkLst>
            <pc:docMk/>
            <pc:sldMk cId="696691932" sldId="261"/>
            <ac:picMk id="7" creationId="{4399E02D-58F4-8830-8F7A-E58D9C987FA3}"/>
          </ac:picMkLst>
        </pc:picChg>
      </pc:sldChg>
      <pc:sldChg chg="modSp">
        <pc:chgData name="Tan, Zhengguo" userId="S::zgtan@med.umich.edu::59eaef4c-5071-462b-827b-2800b421d05e" providerId="AD" clId="Web-{2992741A-1A5A-F322-F440-95040150A785}" dt="2025-05-03T13:28:56.008" v="88" actId="20577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2992741A-1A5A-F322-F440-95040150A785}" dt="2025-05-03T13:24:47.046" v="33" actId="20577"/>
          <ac:spMkLst>
            <pc:docMk/>
            <pc:sldMk cId="4036663190" sldId="262"/>
            <ac:spMk id="6" creationId="{8053E841-BAEA-8B90-DB0B-6D80D4A309CA}"/>
          </ac:spMkLst>
        </pc:spChg>
        <pc:spChg chg="mod">
          <ac:chgData name="Tan, Zhengguo" userId="S::zgtan@med.umich.edu::59eaef4c-5071-462b-827b-2800b421d05e" providerId="AD" clId="Web-{2992741A-1A5A-F322-F440-95040150A785}" dt="2025-05-03T13:28:56.008" v="88" actId="20577"/>
          <ac:spMkLst>
            <pc:docMk/>
            <pc:sldMk cId="4036663190" sldId="262"/>
            <ac:spMk id="8" creationId="{796E653F-AC7D-B303-2C9D-E6CEE472D871}"/>
          </ac:spMkLst>
        </pc:spChg>
      </pc:sldChg>
    </pc:docChg>
  </pc:docChgLst>
  <pc:docChgLst>
    <pc:chgData name="Tan, Zhengguo" userId="S::zgtan@med.umich.edu::59eaef4c-5071-462b-827b-2800b421d05e" providerId="AD" clId="Web-{A31F25F4-AA25-B270-AA69-8563F365E6E4}"/>
    <pc:docChg chg="modSld">
      <pc:chgData name="Tan, Zhengguo" userId="S::zgtan@med.umich.edu::59eaef4c-5071-462b-827b-2800b421d05e" providerId="AD" clId="Web-{A31F25F4-AA25-B270-AA69-8563F365E6E4}" dt="2025-05-07T01:52:15.451" v="120" actId="20577"/>
      <pc:docMkLst>
        <pc:docMk/>
      </pc:docMkLst>
      <pc:sldChg chg="modSp">
        <pc:chgData name="Tan, Zhengguo" userId="S::zgtan@med.umich.edu::59eaef4c-5071-462b-827b-2800b421d05e" providerId="AD" clId="Web-{A31F25F4-AA25-B270-AA69-8563F365E6E4}" dt="2025-05-07T01:52:15.451" v="120" actId="20577"/>
        <pc:sldMkLst>
          <pc:docMk/>
          <pc:sldMk cId="109857222" sldId="256"/>
        </pc:sldMkLst>
        <pc:spChg chg="mod">
          <ac:chgData name="Tan, Zhengguo" userId="S::zgtan@med.umich.edu::59eaef4c-5071-462b-827b-2800b421d05e" providerId="AD" clId="Web-{A31F25F4-AA25-B270-AA69-8563F365E6E4}" dt="2025-05-07T01:52:15.451" v="120" actId="20577"/>
          <ac:spMkLst>
            <pc:docMk/>
            <pc:sldMk cId="109857222" sldId="256"/>
            <ac:spMk id="6" creationId="{DC99B71E-B2BA-CB94-85C8-F0245B4E22BB}"/>
          </ac:spMkLst>
        </pc:spChg>
      </pc:sldChg>
      <pc:sldChg chg="addSp modSp">
        <pc:chgData name="Tan, Zhengguo" userId="S::zgtan@med.umich.edu::59eaef4c-5071-462b-827b-2800b421d05e" providerId="AD" clId="Web-{A31F25F4-AA25-B270-AA69-8563F365E6E4}" dt="2025-05-07T01:48:25.943" v="61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A31F25F4-AA25-B270-AA69-8563F365E6E4}" dt="2025-05-07T01:47:21.597" v="28" actId="20577"/>
          <ac:spMkLst>
            <pc:docMk/>
            <pc:sldMk cId="2852937849" sldId="258"/>
            <ac:spMk id="2" creationId="{70DC1FC2-416B-9B0D-6EC8-7D2B00C2B065}"/>
          </ac:spMkLst>
        </pc:spChg>
        <pc:spChg chg="add mod">
          <ac:chgData name="Tan, Zhengguo" userId="S::zgtan@med.umich.edu::59eaef4c-5071-462b-827b-2800b421d05e" providerId="AD" clId="Web-{A31F25F4-AA25-B270-AA69-8563F365E6E4}" dt="2025-05-07T01:48:25.943" v="61" actId="20577"/>
          <ac:spMkLst>
            <pc:docMk/>
            <pc:sldMk cId="2852937849" sldId="258"/>
            <ac:spMk id="6" creationId="{DA55AA5B-8AA7-7EAA-B7C3-37D4EC7AC39E}"/>
          </ac:spMkLst>
        </pc:spChg>
      </pc:sldChg>
      <pc:sldChg chg="modSp">
        <pc:chgData name="Tan, Zhengguo" userId="S::zgtan@med.umich.edu::59eaef4c-5071-462b-827b-2800b421d05e" providerId="AD" clId="Web-{A31F25F4-AA25-B270-AA69-8563F365E6E4}" dt="2025-05-07T01:48:42.850" v="70" actId="20577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A31F25F4-AA25-B270-AA69-8563F365E6E4}" dt="2025-05-07T01:48:40.693" v="69" actId="20577"/>
          <ac:spMkLst>
            <pc:docMk/>
            <pc:sldMk cId="696691932" sldId="261"/>
            <ac:spMk id="2" creationId="{99C4A6A6-270E-D682-7485-A5AE2935BCF5}"/>
          </ac:spMkLst>
        </pc:spChg>
        <pc:spChg chg="mod">
          <ac:chgData name="Tan, Zhengguo" userId="S::zgtan@med.umich.edu::59eaef4c-5071-462b-827b-2800b421d05e" providerId="AD" clId="Web-{A31F25F4-AA25-B270-AA69-8563F365E6E4}" dt="2025-05-07T01:48:42.850" v="70" actId="20577"/>
          <ac:spMkLst>
            <pc:docMk/>
            <pc:sldMk cId="696691932" sldId="261"/>
            <ac:spMk id="6" creationId="{AF426F53-F236-184B-2E46-E7A85087E3F9}"/>
          </ac:spMkLst>
        </pc:spChg>
      </pc:sldChg>
      <pc:sldChg chg="modSp">
        <pc:chgData name="Tan, Zhengguo" userId="S::zgtan@med.umich.edu::59eaef4c-5071-462b-827b-2800b421d05e" providerId="AD" clId="Web-{A31F25F4-AA25-B270-AA69-8563F365E6E4}" dt="2025-05-07T01:45:51.203" v="17" actId="20577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A31F25F4-AA25-B270-AA69-8563F365E6E4}" dt="2025-05-07T01:45:51.203" v="17" actId="20577"/>
          <ac:spMkLst>
            <pc:docMk/>
            <pc:sldMk cId="4036663190" sldId="262"/>
            <ac:spMk id="8" creationId="{796E653F-AC7D-B303-2C9D-E6CEE472D871}"/>
          </ac:spMkLst>
        </pc:spChg>
      </pc:sldChg>
      <pc:sldChg chg="modSp">
        <pc:chgData name="Tan, Zhengguo" userId="S::zgtan@med.umich.edu::59eaef4c-5071-462b-827b-2800b421d05e" providerId="AD" clId="Web-{A31F25F4-AA25-B270-AA69-8563F365E6E4}" dt="2025-05-07T01:46:02.469" v="19" actId="20577"/>
        <pc:sldMkLst>
          <pc:docMk/>
          <pc:sldMk cId="3152567101" sldId="264"/>
        </pc:sldMkLst>
        <pc:spChg chg="mod">
          <ac:chgData name="Tan, Zhengguo" userId="S::zgtan@med.umich.edu::59eaef4c-5071-462b-827b-2800b421d05e" providerId="AD" clId="Web-{A31F25F4-AA25-B270-AA69-8563F365E6E4}" dt="2025-05-07T01:46:02.469" v="19" actId="20577"/>
          <ac:spMkLst>
            <pc:docMk/>
            <pc:sldMk cId="3152567101" sldId="264"/>
            <ac:spMk id="2" creationId="{94D50577-7FFC-2037-5DCB-E0B3B02DDBD2}"/>
          </ac:spMkLst>
        </pc:spChg>
      </pc:sldChg>
      <pc:sldChg chg="modSp">
        <pc:chgData name="Tan, Zhengguo" userId="S::zgtan@med.umich.edu::59eaef4c-5071-462b-827b-2800b421d05e" providerId="AD" clId="Web-{A31F25F4-AA25-B270-AA69-8563F365E6E4}" dt="2025-05-07T01:46:16.298" v="23" actId="20577"/>
        <pc:sldMkLst>
          <pc:docMk/>
          <pc:sldMk cId="3689389330" sldId="265"/>
        </pc:sldMkLst>
        <pc:spChg chg="mod">
          <ac:chgData name="Tan, Zhengguo" userId="S::zgtan@med.umich.edu::59eaef4c-5071-462b-827b-2800b421d05e" providerId="AD" clId="Web-{A31F25F4-AA25-B270-AA69-8563F365E6E4}" dt="2025-05-07T01:46:16.298" v="23" actId="20577"/>
          <ac:spMkLst>
            <pc:docMk/>
            <pc:sldMk cId="3689389330" sldId="265"/>
            <ac:spMk id="2" creationId="{A547C483-6E3A-5A9D-BAB4-A712E01D6078}"/>
          </ac:spMkLst>
        </pc:spChg>
      </pc:sldChg>
      <pc:sldChg chg="addSp modSp">
        <pc:chgData name="Tan, Zhengguo" userId="S::zgtan@med.umich.edu::59eaef4c-5071-462b-827b-2800b421d05e" providerId="AD" clId="Web-{A31F25F4-AA25-B270-AA69-8563F365E6E4}" dt="2025-05-07T01:50:38.838" v="114" actId="20577"/>
        <pc:sldMkLst>
          <pc:docMk/>
          <pc:sldMk cId="1064305683" sldId="267"/>
        </pc:sldMkLst>
        <pc:spChg chg="mod">
          <ac:chgData name="Tan, Zhengguo" userId="S::zgtan@med.umich.edu::59eaef4c-5071-462b-827b-2800b421d05e" providerId="AD" clId="Web-{A31F25F4-AA25-B270-AA69-8563F365E6E4}" dt="2025-05-07T01:46:09.094" v="21" actId="20577"/>
          <ac:spMkLst>
            <pc:docMk/>
            <pc:sldMk cId="1064305683" sldId="267"/>
            <ac:spMk id="2" creationId="{BA8724AA-F7EF-4982-16F9-FB272C074C4C}"/>
          </ac:spMkLst>
        </pc:spChg>
        <pc:spChg chg="add mod">
          <ac:chgData name="Tan, Zhengguo" userId="S::zgtan@med.umich.edu::59eaef4c-5071-462b-827b-2800b421d05e" providerId="AD" clId="Web-{A31F25F4-AA25-B270-AA69-8563F365E6E4}" dt="2025-05-07T01:50:38.838" v="114" actId="20577"/>
          <ac:spMkLst>
            <pc:docMk/>
            <pc:sldMk cId="1064305683" sldId="267"/>
            <ac:spMk id="7" creationId="{61CFD6DD-1FD0-BF08-47A2-6155F595583F}"/>
          </ac:spMkLst>
        </pc:spChg>
        <pc:spChg chg="mod">
          <ac:chgData name="Tan, Zhengguo" userId="S::zgtan@med.umich.edu::59eaef4c-5071-462b-827b-2800b421d05e" providerId="AD" clId="Web-{A31F25F4-AA25-B270-AA69-8563F365E6E4}" dt="2025-05-07T01:49:17.242" v="73" actId="20577"/>
          <ac:spMkLst>
            <pc:docMk/>
            <pc:sldMk cId="1064305683" sldId="267"/>
            <ac:spMk id="9" creationId="{FDC7AE3C-1145-F411-4A15-FFF2689E9AA3}"/>
          </ac:spMkLst>
        </pc:spChg>
      </pc:sldChg>
      <pc:sldChg chg="modSp">
        <pc:chgData name="Tan, Zhengguo" userId="S::zgtan@med.umich.edu::59eaef4c-5071-462b-827b-2800b421d05e" providerId="AD" clId="Web-{A31F25F4-AA25-B270-AA69-8563F365E6E4}" dt="2025-05-07T01:46:24.814" v="25" actId="20577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A31F25F4-AA25-B270-AA69-8563F365E6E4}" dt="2025-05-07T01:46:24.814" v="25" actId="20577"/>
          <ac:spMkLst>
            <pc:docMk/>
            <pc:sldMk cId="3501065867" sldId="270"/>
            <ac:spMk id="2" creationId="{C5E8BA66-445D-0DD8-318B-3A484CB8F96C}"/>
          </ac:spMkLst>
        </pc:spChg>
      </pc:sldChg>
      <pc:sldChg chg="modSp modAnim">
        <pc:chgData name="Tan, Zhengguo" userId="S::zgtan@med.umich.edu::59eaef4c-5071-462b-827b-2800b421d05e" providerId="AD" clId="Web-{A31F25F4-AA25-B270-AA69-8563F365E6E4}" dt="2025-05-07T01:44:33.200" v="10" actId="20577"/>
        <pc:sldMkLst>
          <pc:docMk/>
          <pc:sldMk cId="1927807318" sldId="274"/>
        </pc:sldMkLst>
        <pc:spChg chg="mod">
          <ac:chgData name="Tan, Zhengguo" userId="S::zgtan@med.umich.edu::59eaef4c-5071-462b-827b-2800b421d05e" providerId="AD" clId="Web-{A31F25F4-AA25-B270-AA69-8563F365E6E4}" dt="2025-05-07T01:44:33.200" v="10" actId="20577"/>
          <ac:spMkLst>
            <pc:docMk/>
            <pc:sldMk cId="1927807318" sldId="274"/>
            <ac:spMk id="7" creationId="{275ADDCA-A74C-3C00-ACFF-047E26168C10}"/>
          </ac:spMkLst>
        </pc:spChg>
      </pc:sldChg>
    </pc:docChg>
  </pc:docChgLst>
  <pc:docChgLst>
    <pc:chgData name="Tan, Zhengguo" userId="S::zgtan@med.umich.edu::59eaef4c-5071-462b-827b-2800b421d05e" providerId="AD" clId="Web-{06A31BB2-2EF7-3A34-8C63-964132DAFC2C}"/>
    <pc:docChg chg="mod addSld delSld modSld modMainMaster">
      <pc:chgData name="Tan, Zhengguo" userId="S::zgtan@med.umich.edu::59eaef4c-5071-462b-827b-2800b421d05e" providerId="AD" clId="Web-{06A31BB2-2EF7-3A34-8C63-964132DAFC2C}" dt="2025-04-15T13:56:40.856" v="382" actId="20577"/>
      <pc:docMkLst>
        <pc:docMk/>
      </pc:docMkLst>
      <pc:sldChg chg="addSp delSp modSp">
        <pc:chgData name="Tan, Zhengguo" userId="S::zgtan@med.umich.edu::59eaef4c-5071-462b-827b-2800b421d05e" providerId="AD" clId="Web-{06A31BB2-2EF7-3A34-8C63-964132DAFC2C}" dt="2025-04-15T13:53:24.271" v="339" actId="20577"/>
        <pc:sldMkLst>
          <pc:docMk/>
          <pc:sldMk cId="109857222" sldId="256"/>
        </pc:sldMkLst>
        <pc:spChg chg="mod">
          <ac:chgData name="Tan, Zhengguo" userId="S::zgtan@med.umich.edu::59eaef4c-5071-462b-827b-2800b421d05e" providerId="AD" clId="Web-{06A31BB2-2EF7-3A34-8C63-964132DAFC2C}" dt="2025-04-15T13:53:24.271" v="33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n, Zhengguo" userId="S::zgtan@med.umich.edu::59eaef4c-5071-462b-827b-2800b421d05e" providerId="AD" clId="Web-{06A31BB2-2EF7-3A34-8C63-964132DAFC2C}" dt="2025-04-15T13:45:48.117" v="337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Tan, Zhengguo" userId="S::zgtan@med.umich.edu::59eaef4c-5071-462b-827b-2800b421d05e" providerId="AD" clId="Web-{06A31BB2-2EF7-3A34-8C63-964132DAFC2C}" dt="2025-04-15T13:45:43.132" v="335" actId="20577"/>
          <ac:spMkLst>
            <pc:docMk/>
            <pc:sldMk cId="109857222" sldId="256"/>
            <ac:spMk id="6" creationId="{DC99B71E-B2BA-CB94-85C8-F0245B4E22BB}"/>
          </ac:spMkLst>
        </pc:spChg>
        <pc:spChg chg="add mod">
          <ac:chgData name="Tan, Zhengguo" userId="S::zgtan@med.umich.edu::59eaef4c-5071-462b-827b-2800b421d05e" providerId="AD" clId="Web-{06A31BB2-2EF7-3A34-8C63-964132DAFC2C}" dt="2025-04-15T13:42:02.813" v="177"/>
          <ac:spMkLst>
            <pc:docMk/>
            <pc:sldMk cId="109857222" sldId="256"/>
            <ac:spMk id="9" creationId="{AF6C20F7-F323-511B-40C3-FF5F8ECB9ADA}"/>
          </ac:spMkLst>
        </pc:spChg>
      </pc:sldChg>
      <pc:sldChg chg="new del">
        <pc:chgData name="Tan, Zhengguo" userId="S::zgtan@med.umich.edu::59eaef4c-5071-462b-827b-2800b421d05e" providerId="AD" clId="Web-{06A31BB2-2EF7-3A34-8C63-964132DAFC2C}" dt="2025-04-15T13:41:35.437" v="173"/>
        <pc:sldMkLst>
          <pc:docMk/>
          <pc:sldMk cId="2128129700" sldId="257"/>
        </pc:sldMkLst>
      </pc:sldChg>
      <pc:sldChg chg="delSp modSp new">
        <pc:chgData name="Tan, Zhengguo" userId="S::zgtan@med.umich.edu::59eaef4c-5071-462b-827b-2800b421d05e" providerId="AD" clId="Web-{06A31BB2-2EF7-3A34-8C63-964132DAFC2C}" dt="2025-04-15T13:54:12.085" v="346" actId="20577"/>
        <pc:sldMkLst>
          <pc:docMk/>
          <pc:sldMk cId="2949316867" sldId="257"/>
        </pc:sldMkLst>
        <pc:spChg chg="mod">
          <ac:chgData name="Tan, Zhengguo" userId="S::zgtan@med.umich.edu::59eaef4c-5071-462b-827b-2800b421d05e" providerId="AD" clId="Web-{06A31BB2-2EF7-3A34-8C63-964132DAFC2C}" dt="2025-04-15T13:54:12.085" v="346" actId="20577"/>
          <ac:spMkLst>
            <pc:docMk/>
            <pc:sldMk cId="2949316867" sldId="257"/>
            <ac:spMk id="2" creationId="{83279C76-7ADF-14CE-9AE7-D43311CAE65B}"/>
          </ac:spMkLst>
        </pc:spChg>
      </pc:sldChg>
      <pc:sldChg chg="new del">
        <pc:chgData name="Tan, Zhengguo" userId="S::zgtan@med.umich.edu::59eaef4c-5071-462b-827b-2800b421d05e" providerId="AD" clId="Web-{06A31BB2-2EF7-3A34-8C63-964132DAFC2C}" dt="2025-04-15T13:41:44.234" v="175"/>
        <pc:sldMkLst>
          <pc:docMk/>
          <pc:sldMk cId="3907190633" sldId="257"/>
        </pc:sldMkLst>
      </pc:sldChg>
      <pc:sldChg chg="delSp modSp new">
        <pc:chgData name="Tan, Zhengguo" userId="S::zgtan@med.umich.edu::59eaef4c-5071-462b-827b-2800b421d05e" providerId="AD" clId="Web-{06A31BB2-2EF7-3A34-8C63-964132DAFC2C}" dt="2025-04-15T13:56:40.856" v="382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06A31BB2-2EF7-3A34-8C63-964132DAFC2C}" dt="2025-04-15T13:56:40.856" v="382" actId="20577"/>
          <ac:spMkLst>
            <pc:docMk/>
            <pc:sldMk cId="2852937849" sldId="258"/>
            <ac:spMk id="2" creationId="{70DC1FC2-416B-9B0D-6EC8-7D2B00C2B065}"/>
          </ac:spMkLst>
        </pc:spChg>
      </pc:sldChg>
      <pc:sldChg chg="add replId">
        <pc:chgData name="Tan, Zhengguo" userId="S::zgtan@med.umich.edu::59eaef4c-5071-462b-827b-2800b421d05e" providerId="AD" clId="Web-{06A31BB2-2EF7-3A34-8C63-964132DAFC2C}" dt="2025-04-15T13:56:21.792" v="378"/>
        <pc:sldMkLst>
          <pc:docMk/>
          <pc:sldMk cId="2292758223" sldId="259"/>
        </pc:sldMkLst>
      </pc:sldChg>
      <pc:sldChg chg="add replId">
        <pc:chgData name="Tan, Zhengguo" userId="S::zgtan@med.umich.edu::59eaef4c-5071-462b-827b-2800b421d05e" providerId="AD" clId="Web-{06A31BB2-2EF7-3A34-8C63-964132DAFC2C}" dt="2025-04-15T13:56:29.277" v="379"/>
        <pc:sldMkLst>
          <pc:docMk/>
          <pc:sldMk cId="1459101121" sldId="260"/>
        </pc:sldMkLst>
      </pc:sldChg>
      <pc:sldMasterChg chg="mod modSldLayout">
        <pc:chgData name="Tan, Zhengguo" userId="S::zgtan@med.umich.edu::59eaef4c-5071-462b-827b-2800b421d05e" providerId="AD" clId="Web-{06A31BB2-2EF7-3A34-8C63-964132DAFC2C}" dt="2025-04-15T13:42:05.969" v="178"/>
        <pc:sldMasterMkLst>
          <pc:docMk/>
          <pc:sldMasterMk cId="2460954070" sldId="2147483660"/>
        </pc:sldMasterMkLst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Tan, Zhengguo" userId="S::zgtan@med.umich.edu::59eaef4c-5071-462b-827b-2800b421d05e" providerId="AD" clId="Web-{06A31BB2-2EF7-3A34-8C63-964132DAFC2C}" dt="2025-04-15T13:42:05.969" v="178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Tan, Zhengguo" userId="S::zgtan@med.umich.edu::59eaef4c-5071-462b-827b-2800b421d05e" providerId="AD" clId="Web-{8B3E8A37-9801-CD11-C11F-E87B0AD1562D}"/>
    <pc:docChg chg="modSld">
      <pc:chgData name="Tan, Zhengguo" userId="S::zgtan@med.umich.edu::59eaef4c-5071-462b-827b-2800b421d05e" providerId="AD" clId="Web-{8B3E8A37-9801-CD11-C11F-E87B0AD1562D}" dt="2025-05-04T14:27:56.341" v="43" actId="20577"/>
      <pc:docMkLst>
        <pc:docMk/>
      </pc:docMkLst>
      <pc:sldChg chg="modSp addAnim modAnim">
        <pc:chgData name="Tan, Zhengguo" userId="S::zgtan@med.umich.edu::59eaef4c-5071-462b-827b-2800b421d05e" providerId="AD" clId="Web-{8B3E8A37-9801-CD11-C11F-E87B0AD1562D}" dt="2025-05-04T14:27:56.341" v="43" actId="20577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8B3E8A37-9801-CD11-C11F-E87B0AD1562D}" dt="2025-05-04T14:27:24.309" v="38" actId="14100"/>
          <ac:spMkLst>
            <pc:docMk/>
            <pc:sldMk cId="696691932" sldId="261"/>
            <ac:spMk id="3" creationId="{7CA218CC-B332-F846-9AD7-8EFEDCC0C8D7}"/>
          </ac:spMkLst>
        </pc:spChg>
        <pc:spChg chg="mod">
          <ac:chgData name="Tan, Zhengguo" userId="S::zgtan@med.umich.edu::59eaef4c-5071-462b-827b-2800b421d05e" providerId="AD" clId="Web-{8B3E8A37-9801-CD11-C11F-E87B0AD1562D}" dt="2025-05-04T14:27:56.341" v="43" actId="20577"/>
          <ac:spMkLst>
            <pc:docMk/>
            <pc:sldMk cId="696691932" sldId="261"/>
            <ac:spMk id="8" creationId="{BAD81C92-407C-C363-3158-58C19F56B424}"/>
          </ac:spMkLst>
        </pc:spChg>
        <pc:spChg chg="mod">
          <ac:chgData name="Tan, Zhengguo" userId="S::zgtan@med.umich.edu::59eaef4c-5071-462b-827b-2800b421d05e" providerId="AD" clId="Web-{8B3E8A37-9801-CD11-C11F-E87B0AD1562D}" dt="2025-05-04T14:26:28.840" v="30" actId="1076"/>
          <ac:spMkLst>
            <pc:docMk/>
            <pc:sldMk cId="696691932" sldId="261"/>
            <ac:spMk id="10" creationId="{8BEB434E-D886-E327-89B3-2A38E6FAF7E9}"/>
          </ac:spMkLst>
        </pc:spChg>
        <pc:grpChg chg="mod">
          <ac:chgData name="Tan, Zhengguo" userId="S::zgtan@med.umich.edu::59eaef4c-5071-462b-827b-2800b421d05e" providerId="AD" clId="Web-{8B3E8A37-9801-CD11-C11F-E87B0AD1562D}" dt="2025-05-04T14:27:28.028" v="40" actId="14100"/>
          <ac:grpSpMkLst>
            <pc:docMk/>
            <pc:sldMk cId="696691932" sldId="261"/>
            <ac:grpSpMk id="12" creationId="{3ED6FC4C-F941-68C0-A635-8A9E4FAC2404}"/>
          </ac:grpSpMkLst>
        </pc:grpChg>
      </pc:sldChg>
    </pc:docChg>
  </pc:docChgLst>
  <pc:docChgLst>
    <pc:chgData name="Tan, Zhengguo" userId="S::zgtan@med.umich.edu::59eaef4c-5071-462b-827b-2800b421d05e" providerId="AD" clId="Web-{2FC2AD0A-9413-6C2A-0C30-AF32567B8864}"/>
    <pc:docChg chg="modSld">
      <pc:chgData name="Tan, Zhengguo" userId="S::zgtan@med.umich.edu::59eaef4c-5071-462b-827b-2800b421d05e" providerId="AD" clId="Web-{2FC2AD0A-9413-6C2A-0C30-AF32567B8864}" dt="2025-05-07T15:16:54.526" v="1" actId="20577"/>
      <pc:docMkLst>
        <pc:docMk/>
      </pc:docMkLst>
      <pc:sldChg chg="modSp">
        <pc:chgData name="Tan, Zhengguo" userId="S::zgtan@med.umich.edu::59eaef4c-5071-462b-827b-2800b421d05e" providerId="AD" clId="Web-{2FC2AD0A-9413-6C2A-0C30-AF32567B8864}" dt="2025-05-07T15:16:54.526" v="1" actId="20577"/>
        <pc:sldMkLst>
          <pc:docMk/>
          <pc:sldMk cId="1074850229" sldId="268"/>
        </pc:sldMkLst>
        <pc:spChg chg="mod">
          <ac:chgData name="Tan, Zhengguo" userId="S::zgtan@med.umich.edu::59eaef4c-5071-462b-827b-2800b421d05e" providerId="AD" clId="Web-{2FC2AD0A-9413-6C2A-0C30-AF32567B8864}" dt="2025-05-07T15:16:54.526" v="1" actId="20577"/>
          <ac:spMkLst>
            <pc:docMk/>
            <pc:sldMk cId="1074850229" sldId="268"/>
            <ac:spMk id="2" creationId="{70DA7984-C111-64EA-AA15-CEBAAFE3A95E}"/>
          </ac:spMkLst>
        </pc:spChg>
      </pc:sldChg>
      <pc:sldChg chg="mod modShow">
        <pc:chgData name="Tan, Zhengguo" userId="S::zgtan@med.umich.edu::59eaef4c-5071-462b-827b-2800b421d05e" providerId="AD" clId="Web-{2FC2AD0A-9413-6C2A-0C30-AF32567B8864}" dt="2025-05-07T15:16:49.245" v="0"/>
        <pc:sldMkLst>
          <pc:docMk/>
          <pc:sldMk cId="1054874250" sldId="273"/>
        </pc:sldMkLst>
      </pc:sldChg>
    </pc:docChg>
  </pc:docChgLst>
  <pc:docChgLst>
    <pc:chgData name="Tan, Zhengguo" userId="S::zgtan@med.umich.edu::59eaef4c-5071-462b-827b-2800b421d05e" providerId="AD" clId="Web-{C52F2636-AA49-7B3B-2132-11A72E4E9756}"/>
    <pc:docChg chg="modSld">
      <pc:chgData name="Tan, Zhengguo" userId="S::zgtan@med.umich.edu::59eaef4c-5071-462b-827b-2800b421d05e" providerId="AD" clId="Web-{C52F2636-AA49-7B3B-2132-11A72E4E9756}" dt="2025-05-04T19:35:29.431" v="46" actId="20577"/>
      <pc:docMkLst>
        <pc:docMk/>
      </pc:docMkLst>
      <pc:sldChg chg="modSp">
        <pc:chgData name="Tan, Zhengguo" userId="S::zgtan@med.umich.edu::59eaef4c-5071-462b-827b-2800b421d05e" providerId="AD" clId="Web-{C52F2636-AA49-7B3B-2132-11A72E4E9756}" dt="2025-05-04T19:35:29.431" v="46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C52F2636-AA49-7B3B-2132-11A72E4E9756}" dt="2025-05-04T19:35:29.431" v="46" actId="20577"/>
          <ac:spMkLst>
            <pc:docMk/>
            <pc:sldMk cId="2852937849" sldId="258"/>
            <ac:spMk id="7" creationId="{77EF5E82-D421-96EE-5FDF-8EF5FC4A1BCF}"/>
          </ac:spMkLst>
        </pc:spChg>
      </pc:sldChg>
      <pc:sldChg chg="addSp modSp">
        <pc:chgData name="Tan, Zhengguo" userId="S::zgtan@med.umich.edu::59eaef4c-5071-462b-827b-2800b421d05e" providerId="AD" clId="Web-{C52F2636-AA49-7B3B-2132-11A72E4E9756}" dt="2025-05-04T19:33:36.916" v="34" actId="1076"/>
        <pc:sldMkLst>
          <pc:docMk/>
          <pc:sldMk cId="1459101121" sldId="260"/>
        </pc:sldMkLst>
        <pc:spChg chg="mod">
          <ac:chgData name="Tan, Zhengguo" userId="S::zgtan@med.umich.edu::59eaef4c-5071-462b-827b-2800b421d05e" providerId="AD" clId="Web-{C52F2636-AA49-7B3B-2132-11A72E4E9756}" dt="2025-05-04T19:30:42.447" v="8" actId="20577"/>
          <ac:spMkLst>
            <pc:docMk/>
            <pc:sldMk cId="1459101121" sldId="260"/>
            <ac:spMk id="6" creationId="{7F654A6E-3757-6D21-866A-502E89242304}"/>
          </ac:spMkLst>
        </pc:spChg>
        <pc:spChg chg="mod">
          <ac:chgData name="Tan, Zhengguo" userId="S::zgtan@med.umich.edu::59eaef4c-5071-462b-827b-2800b421d05e" providerId="AD" clId="Web-{C52F2636-AA49-7B3B-2132-11A72E4E9756}" dt="2025-05-04T19:33:19.744" v="33" actId="1076"/>
          <ac:spMkLst>
            <pc:docMk/>
            <pc:sldMk cId="1459101121" sldId="260"/>
            <ac:spMk id="7" creationId="{AA86A120-0A16-BF6D-48AA-0E5C9DE38A63}"/>
          </ac:spMkLst>
        </pc:spChg>
        <pc:spChg chg="mod">
          <ac:chgData name="Tan, Zhengguo" userId="S::zgtan@med.umich.edu::59eaef4c-5071-462b-827b-2800b421d05e" providerId="AD" clId="Web-{C52F2636-AA49-7B3B-2132-11A72E4E9756}" dt="2025-05-04T19:33:36.916" v="34" actId="1076"/>
          <ac:spMkLst>
            <pc:docMk/>
            <pc:sldMk cId="1459101121" sldId="260"/>
            <ac:spMk id="8" creationId="{6EC927D8-16A2-0CD1-9D2C-900C1CD42131}"/>
          </ac:spMkLst>
        </pc:spChg>
        <pc:spChg chg="add mod">
          <ac:chgData name="Tan, Zhengguo" userId="S::zgtan@med.umich.edu::59eaef4c-5071-462b-827b-2800b421d05e" providerId="AD" clId="Web-{C52F2636-AA49-7B3B-2132-11A72E4E9756}" dt="2025-05-04T19:31:43.494" v="32" actId="20577"/>
          <ac:spMkLst>
            <pc:docMk/>
            <pc:sldMk cId="1459101121" sldId="260"/>
            <ac:spMk id="10" creationId="{30E82426-0F82-12B4-156F-8788FF72415C}"/>
          </ac:spMkLst>
        </pc:spChg>
      </pc:sldChg>
      <pc:sldChg chg="addSp modSp">
        <pc:chgData name="Tan, Zhengguo" userId="S::zgtan@med.umich.edu::59eaef4c-5071-462b-827b-2800b421d05e" providerId="AD" clId="Web-{C52F2636-AA49-7B3B-2132-11A72E4E9756}" dt="2025-05-04T19:29:09.400" v="6" actId="1076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C52F2636-AA49-7B3B-2132-11A72E4E9756}" dt="2025-05-04T19:29:01.057" v="5" actId="1076"/>
          <ac:spMkLst>
            <pc:docMk/>
            <pc:sldMk cId="3501065867" sldId="270"/>
            <ac:spMk id="5" creationId="{6ECCE662-A80F-AE55-0A46-5D7FCBA13459}"/>
          </ac:spMkLst>
        </pc:spChg>
        <pc:picChg chg="add mod">
          <ac:chgData name="Tan, Zhengguo" userId="S::zgtan@med.umich.edu::59eaef4c-5071-462b-827b-2800b421d05e" providerId="AD" clId="Web-{C52F2636-AA49-7B3B-2132-11A72E4E9756}" dt="2025-05-04T19:29:09.400" v="6" actId="1076"/>
          <ac:picMkLst>
            <pc:docMk/>
            <pc:sldMk cId="3501065867" sldId="270"/>
            <ac:picMk id="3" creationId="{BB7E05CD-394A-D653-E126-176C619F4C6E}"/>
          </ac:picMkLst>
        </pc:picChg>
      </pc:sldChg>
    </pc:docChg>
  </pc:docChgLst>
  <pc:docChgLst>
    <pc:chgData name="Tan, Zhengguo" userId="S::zgtan@med.umich.edu::59eaef4c-5071-462b-827b-2800b421d05e" providerId="AD" clId="Web-{8D74391C-DA61-AD30-A4D1-44E96CB08D56}"/>
    <pc:docChg chg="delSld">
      <pc:chgData name="Tan, Zhengguo" userId="S::zgtan@med.umich.edu::59eaef4c-5071-462b-827b-2800b421d05e" providerId="AD" clId="Web-{8D74391C-DA61-AD30-A4D1-44E96CB08D56}" dt="2025-05-10T13:37:40.399" v="0"/>
      <pc:docMkLst>
        <pc:docMk/>
      </pc:docMkLst>
      <pc:sldChg chg="del">
        <pc:chgData name="Tan, Zhengguo" userId="S::zgtan@med.umich.edu::59eaef4c-5071-462b-827b-2800b421d05e" providerId="AD" clId="Web-{8D74391C-DA61-AD30-A4D1-44E96CB08D56}" dt="2025-05-10T13:37:40.399" v="0"/>
        <pc:sldMkLst>
          <pc:docMk/>
          <pc:sldMk cId="1054874250" sldId="273"/>
        </pc:sldMkLst>
      </pc:sldChg>
    </pc:docChg>
  </pc:docChgLst>
  <pc:docChgLst>
    <pc:chgData name="Tan, Zhengguo" userId="S::zgtan@med.umich.edu::59eaef4c-5071-462b-827b-2800b421d05e" providerId="AD" clId="Web-{F2A0C59C-7701-F5E3-FF45-95150CC9BCCE}"/>
    <pc:docChg chg="sldOrd">
      <pc:chgData name="Tan, Zhengguo" userId="S::zgtan@med.umich.edu::59eaef4c-5071-462b-827b-2800b421d05e" providerId="AD" clId="Web-{F2A0C59C-7701-F5E3-FF45-95150CC9BCCE}" dt="2025-05-04T14:35:28.985" v="0"/>
      <pc:docMkLst>
        <pc:docMk/>
      </pc:docMkLst>
      <pc:sldChg chg="ord">
        <pc:chgData name="Tan, Zhengguo" userId="S::zgtan@med.umich.edu::59eaef4c-5071-462b-827b-2800b421d05e" providerId="AD" clId="Web-{F2A0C59C-7701-F5E3-FF45-95150CC9BCCE}" dt="2025-05-04T14:35:28.985" v="0"/>
        <pc:sldMkLst>
          <pc:docMk/>
          <pc:sldMk cId="2201522564" sldId="272"/>
        </pc:sldMkLst>
      </pc:sldChg>
    </pc:docChg>
  </pc:docChgLst>
  <pc:docChgLst>
    <pc:chgData name="Tan, Zhengguo" userId="S::zgtan@med.umich.edu::59eaef4c-5071-462b-827b-2800b421d05e" providerId="AD" clId="Web-{8C362831-DD45-1C56-958D-FACD2EB37E24}"/>
    <pc:docChg chg="modSld">
      <pc:chgData name="Tan, Zhengguo" userId="S::zgtan@med.umich.edu::59eaef4c-5071-462b-827b-2800b421d05e" providerId="AD" clId="Web-{8C362831-DD45-1C56-958D-FACD2EB37E24}" dt="2025-04-16T14:40:29.093" v="2" actId="20577"/>
      <pc:docMkLst>
        <pc:docMk/>
      </pc:docMkLst>
      <pc:sldChg chg="modSp">
        <pc:chgData name="Tan, Zhengguo" userId="S::zgtan@med.umich.edu::59eaef4c-5071-462b-827b-2800b421d05e" providerId="AD" clId="Web-{8C362831-DD45-1C56-958D-FACD2EB37E24}" dt="2025-04-16T14:40:29.093" v="2" actId="20577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8C362831-DD45-1C56-958D-FACD2EB37E24}" dt="2025-04-16T14:40:29.093" v="2" actId="20577"/>
          <ac:spMkLst>
            <pc:docMk/>
            <pc:sldMk cId="696691932" sldId="261"/>
            <ac:spMk id="2" creationId="{99C4A6A6-270E-D682-7485-A5AE2935BCF5}"/>
          </ac:spMkLst>
        </pc:spChg>
        <pc:spChg chg="mod">
          <ac:chgData name="Tan, Zhengguo" userId="S::zgtan@med.umich.edu::59eaef4c-5071-462b-827b-2800b421d05e" providerId="AD" clId="Web-{8C362831-DD45-1C56-958D-FACD2EB37E24}" dt="2025-04-16T14:40:24.468" v="0" actId="20577"/>
          <ac:spMkLst>
            <pc:docMk/>
            <pc:sldMk cId="696691932" sldId="261"/>
            <ac:spMk id="6" creationId="{AF426F53-F236-184B-2E46-E7A85087E3F9}"/>
          </ac:spMkLst>
        </pc:spChg>
      </pc:sldChg>
    </pc:docChg>
  </pc:docChgLst>
  <pc:docChgLst>
    <pc:chgData name="Tan, Zhengguo" userId="S::zgtan@med.umich.edu::59eaef4c-5071-462b-827b-2800b421d05e" providerId="AD" clId="Web-{BC6A04CB-1456-572C-1648-DA1A80EFA2D4}"/>
    <pc:docChg chg="modSld">
      <pc:chgData name="Tan, Zhengguo" userId="S::zgtan@med.umich.edu::59eaef4c-5071-462b-827b-2800b421d05e" providerId="AD" clId="Web-{BC6A04CB-1456-572C-1648-DA1A80EFA2D4}" dt="2025-05-07T23:37:35.047" v="15" actId="20577"/>
      <pc:docMkLst>
        <pc:docMk/>
      </pc:docMkLst>
      <pc:sldChg chg="modSp">
        <pc:chgData name="Tan, Zhengguo" userId="S::zgtan@med.umich.edu::59eaef4c-5071-462b-827b-2800b421d05e" providerId="AD" clId="Web-{BC6A04CB-1456-572C-1648-DA1A80EFA2D4}" dt="2025-05-07T23:37:35.047" v="15" actId="20577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BC6A04CB-1456-572C-1648-DA1A80EFA2D4}" dt="2025-05-07T23:37:35.047" v="15" actId="20577"/>
          <ac:spMkLst>
            <pc:docMk/>
            <pc:sldMk cId="3501065867" sldId="270"/>
            <ac:spMk id="5" creationId="{6ECCE662-A80F-AE55-0A46-5D7FCBA13459}"/>
          </ac:spMkLst>
        </pc:spChg>
      </pc:sldChg>
      <pc:sldChg chg="modSp">
        <pc:chgData name="Tan, Zhengguo" userId="S::zgtan@med.umich.edu::59eaef4c-5071-462b-827b-2800b421d05e" providerId="AD" clId="Web-{BC6A04CB-1456-572C-1648-DA1A80EFA2D4}" dt="2025-05-07T23:34:26.394" v="3" actId="20577"/>
        <pc:sldMkLst>
          <pc:docMk/>
          <pc:sldMk cId="2201522564" sldId="272"/>
        </pc:sldMkLst>
        <pc:spChg chg="mod">
          <ac:chgData name="Tan, Zhengguo" userId="S::zgtan@med.umich.edu::59eaef4c-5071-462b-827b-2800b421d05e" providerId="AD" clId="Web-{BC6A04CB-1456-572C-1648-DA1A80EFA2D4}" dt="2025-05-07T23:34:26.394" v="3" actId="20577"/>
          <ac:spMkLst>
            <pc:docMk/>
            <pc:sldMk cId="2201522564" sldId="272"/>
            <ac:spMk id="6" creationId="{20313B9E-9BC7-59EF-1B40-68C68752B6A0}"/>
          </ac:spMkLst>
        </pc:spChg>
      </pc:sldChg>
    </pc:docChg>
  </pc:docChgLst>
  <pc:docChgLst>
    <pc:chgData name="Tan, Zhengguo" userId="S::zgtan@med.umich.edu::59eaef4c-5071-462b-827b-2800b421d05e" providerId="AD" clId="Web-{3B739651-F964-1FF0-C32D-898832C558AF}"/>
    <pc:docChg chg="modSld">
      <pc:chgData name="Tan, Zhengguo" userId="S::zgtan@med.umich.edu::59eaef4c-5071-462b-827b-2800b421d05e" providerId="AD" clId="Web-{3B739651-F964-1FF0-C32D-898832C558AF}" dt="2025-05-06T15:10:00.121" v="112" actId="1076"/>
      <pc:docMkLst>
        <pc:docMk/>
      </pc:docMkLst>
      <pc:sldChg chg="addSp delSp modSp">
        <pc:chgData name="Tan, Zhengguo" userId="S::zgtan@med.umich.edu::59eaef4c-5071-462b-827b-2800b421d05e" providerId="AD" clId="Web-{3B739651-F964-1FF0-C32D-898832C558AF}" dt="2025-05-06T15:08:49.429" v="109" actId="1076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3B739651-F964-1FF0-C32D-898832C558AF}" dt="2025-05-06T15:02:14.528" v="37" actId="20577"/>
          <ac:spMkLst>
            <pc:docMk/>
            <pc:sldMk cId="2852937849" sldId="258"/>
            <ac:spMk id="2" creationId="{70DC1FC2-416B-9B0D-6EC8-7D2B00C2B065}"/>
          </ac:spMkLst>
        </pc:spChg>
        <pc:spChg chg="del">
          <ac:chgData name="Tan, Zhengguo" userId="S::zgtan@med.umich.edu::59eaef4c-5071-462b-827b-2800b421d05e" providerId="AD" clId="Web-{3B739651-F964-1FF0-C32D-898832C558AF}" dt="2025-05-06T15:03:43.893" v="46"/>
          <ac:spMkLst>
            <pc:docMk/>
            <pc:sldMk cId="2852937849" sldId="258"/>
            <ac:spMk id="6" creationId="{1893DFE0-F174-861F-D6ED-F8216EE45659}"/>
          </ac:spMkLst>
        </pc:spChg>
        <pc:spChg chg="mod">
          <ac:chgData name="Tan, Zhengguo" userId="S::zgtan@med.umich.edu::59eaef4c-5071-462b-827b-2800b421d05e" providerId="AD" clId="Web-{3B739651-F964-1FF0-C32D-898832C558AF}" dt="2025-05-06T15:04:31.240" v="53" actId="1076"/>
          <ac:spMkLst>
            <pc:docMk/>
            <pc:sldMk cId="2852937849" sldId="258"/>
            <ac:spMk id="7" creationId="{77EF5E82-D421-96EE-5FDF-8EF5FC4A1BCF}"/>
          </ac:spMkLst>
        </pc:spChg>
        <pc:spChg chg="add mod">
          <ac:chgData name="Tan, Zhengguo" userId="S::zgtan@med.umich.edu::59eaef4c-5071-462b-827b-2800b421d05e" providerId="AD" clId="Web-{3B739651-F964-1FF0-C32D-898832C558AF}" dt="2025-05-06T15:04:31.256" v="54" actId="1076"/>
          <ac:spMkLst>
            <pc:docMk/>
            <pc:sldMk cId="2852937849" sldId="258"/>
            <ac:spMk id="8" creationId="{2F0A1239-A26B-737D-7A43-BC402404DD2F}"/>
          </ac:spMkLst>
        </pc:spChg>
        <pc:spChg chg="add del">
          <ac:chgData name="Tan, Zhengguo" userId="S::zgtan@med.umich.edu::59eaef4c-5071-462b-827b-2800b421d05e" providerId="AD" clId="Web-{3B739651-F964-1FF0-C32D-898832C558AF}" dt="2025-05-06T15:03:22.736" v="44"/>
          <ac:spMkLst>
            <pc:docMk/>
            <pc:sldMk cId="2852937849" sldId="258"/>
            <ac:spMk id="10" creationId="{48965877-6E58-4798-B661-7CCFE648ADC2}"/>
          </ac:spMkLst>
        </pc:spChg>
        <pc:spChg chg="add mod">
          <ac:chgData name="Tan, Zhengguo" userId="S::zgtan@med.umich.edu::59eaef4c-5071-462b-827b-2800b421d05e" providerId="AD" clId="Web-{3B739651-F964-1FF0-C32D-898832C558AF}" dt="2025-05-06T15:08:49.413" v="107" actId="1076"/>
          <ac:spMkLst>
            <pc:docMk/>
            <pc:sldMk cId="2852937849" sldId="258"/>
            <ac:spMk id="15" creationId="{F0E13DC5-B5C0-C68D-CCE9-D18477C21EF1}"/>
          </ac:spMkLst>
        </pc:spChg>
        <pc:spChg chg="add mod">
          <ac:chgData name="Tan, Zhengguo" userId="S::zgtan@med.umich.edu::59eaef4c-5071-462b-827b-2800b421d05e" providerId="AD" clId="Web-{3B739651-F964-1FF0-C32D-898832C558AF}" dt="2025-05-06T15:08:49.429" v="108" actId="1076"/>
          <ac:spMkLst>
            <pc:docMk/>
            <pc:sldMk cId="2852937849" sldId="258"/>
            <ac:spMk id="16" creationId="{301AA806-43E2-D0B9-398B-9B28E47DF044}"/>
          </ac:spMkLst>
        </pc:spChg>
        <pc:spChg chg="add mod">
          <ac:chgData name="Tan, Zhengguo" userId="S::zgtan@med.umich.edu::59eaef4c-5071-462b-827b-2800b421d05e" providerId="AD" clId="Web-{3B739651-F964-1FF0-C32D-898832C558AF}" dt="2025-05-06T15:08:49.429" v="109" actId="1076"/>
          <ac:spMkLst>
            <pc:docMk/>
            <pc:sldMk cId="2852937849" sldId="258"/>
            <ac:spMk id="17" creationId="{DD648317-D3D1-566F-FAF5-ED3339D0FBE1}"/>
          </ac:spMkLst>
        </pc:spChg>
        <pc:picChg chg="del">
          <ac:chgData name="Tan, Zhengguo" userId="S::zgtan@med.umich.edu::59eaef4c-5071-462b-827b-2800b421d05e" providerId="AD" clId="Web-{3B739651-F964-1FF0-C32D-898832C558AF}" dt="2025-05-06T14:59:29.065" v="1"/>
          <ac:picMkLst>
            <pc:docMk/>
            <pc:sldMk cId="2852937849" sldId="258"/>
            <ac:picMk id="3" creationId="{B0440D9F-0B19-08E2-EC29-7D7E79BBEB44}"/>
          </ac:picMkLst>
        </pc:picChg>
        <pc:picChg chg="add del mod">
          <ac:chgData name="Tan, Zhengguo" userId="S::zgtan@med.umich.edu::59eaef4c-5071-462b-827b-2800b421d05e" providerId="AD" clId="Web-{3B739651-F964-1FF0-C32D-898832C558AF}" dt="2025-05-06T15:04:24.318" v="52"/>
          <ac:picMkLst>
            <pc:docMk/>
            <pc:sldMk cId="2852937849" sldId="258"/>
            <ac:picMk id="11" creationId="{D3204DEF-9029-E377-613E-99A4442F87B2}"/>
          </ac:picMkLst>
        </pc:picChg>
        <pc:picChg chg="add mod">
          <ac:chgData name="Tan, Zhengguo" userId="S::zgtan@med.umich.edu::59eaef4c-5071-462b-827b-2800b421d05e" providerId="AD" clId="Web-{3B739651-F964-1FF0-C32D-898832C558AF}" dt="2025-05-06T15:08:49.304" v="104" actId="1076"/>
          <ac:picMkLst>
            <pc:docMk/>
            <pc:sldMk cId="2852937849" sldId="258"/>
            <ac:picMk id="12" creationId="{6DB1A987-A149-48F2-44FE-10F1054DC9E4}"/>
          </ac:picMkLst>
        </pc:picChg>
        <pc:picChg chg="add mod">
          <ac:chgData name="Tan, Zhengguo" userId="S::zgtan@med.umich.edu::59eaef4c-5071-462b-827b-2800b421d05e" providerId="AD" clId="Web-{3B739651-F964-1FF0-C32D-898832C558AF}" dt="2025-05-06T15:08:49.382" v="105" actId="1076"/>
          <ac:picMkLst>
            <pc:docMk/>
            <pc:sldMk cId="2852937849" sldId="258"/>
            <ac:picMk id="13" creationId="{BF656E45-5325-5A83-F8C2-706EC559489E}"/>
          </ac:picMkLst>
        </pc:picChg>
        <pc:picChg chg="add mod">
          <ac:chgData name="Tan, Zhengguo" userId="S::zgtan@med.umich.edu::59eaef4c-5071-462b-827b-2800b421d05e" providerId="AD" clId="Web-{3B739651-F964-1FF0-C32D-898832C558AF}" dt="2025-05-06T15:08:49.413" v="106" actId="1076"/>
          <ac:picMkLst>
            <pc:docMk/>
            <pc:sldMk cId="2852937849" sldId="258"/>
            <ac:picMk id="14" creationId="{3B5CA68E-535E-4A34-B072-A077D38DB4CB}"/>
          </ac:picMkLst>
        </pc:picChg>
      </pc:sldChg>
      <pc:sldChg chg="modSp">
        <pc:chgData name="Tan, Zhengguo" userId="S::zgtan@med.umich.edu::59eaef4c-5071-462b-827b-2800b421d05e" providerId="AD" clId="Web-{3B739651-F964-1FF0-C32D-898832C558AF}" dt="2025-05-06T15:10:00.121" v="112" actId="1076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3B739651-F964-1FF0-C32D-898832C558AF}" dt="2025-05-06T15:09:46.713" v="110" actId="1076"/>
          <ac:spMkLst>
            <pc:docMk/>
            <pc:sldMk cId="696691932" sldId="261"/>
            <ac:spMk id="3" creationId="{7CA218CC-B332-F846-9AD7-8EFEDCC0C8D7}"/>
          </ac:spMkLst>
        </pc:spChg>
        <pc:grpChg chg="mod">
          <ac:chgData name="Tan, Zhengguo" userId="S::zgtan@med.umich.edu::59eaef4c-5071-462b-827b-2800b421d05e" providerId="AD" clId="Web-{3B739651-F964-1FF0-C32D-898832C558AF}" dt="2025-05-06T15:10:00.121" v="112" actId="1076"/>
          <ac:grpSpMkLst>
            <pc:docMk/>
            <pc:sldMk cId="696691932" sldId="261"/>
            <ac:grpSpMk id="12" creationId="{3ED6FC4C-F941-68C0-A635-8A9E4FAC2404}"/>
          </ac:grpSpMkLst>
        </pc:grpChg>
      </pc:sldChg>
    </pc:docChg>
  </pc:docChgLst>
  <pc:docChgLst>
    <pc:chgData name="Tan, Zhengguo" userId="S::zgtan@med.umich.edu::59eaef4c-5071-462b-827b-2800b421d05e" providerId="AD" clId="Web-{A04F63DD-DFC6-DFBC-5713-6821F362B928}"/>
    <pc:docChg chg="modSld">
      <pc:chgData name="Tan, Zhengguo" userId="S::zgtan@med.umich.edu::59eaef4c-5071-462b-827b-2800b421d05e" providerId="AD" clId="Web-{A04F63DD-DFC6-DFBC-5713-6821F362B928}" dt="2025-05-04T00:43:56.777" v="38" actId="1076"/>
      <pc:docMkLst>
        <pc:docMk/>
      </pc:docMkLst>
      <pc:sldChg chg="addSp modSp">
        <pc:chgData name="Tan, Zhengguo" userId="S::zgtan@med.umich.edu::59eaef4c-5071-462b-827b-2800b421d05e" providerId="AD" clId="Web-{A04F63DD-DFC6-DFBC-5713-6821F362B928}" dt="2025-05-04T00:43:56.777" v="38" actId="1076"/>
        <pc:sldMkLst>
          <pc:docMk/>
          <pc:sldMk cId="1459101121" sldId="260"/>
        </pc:sldMkLst>
        <pc:spChg chg="add mod">
          <ac:chgData name="Tan, Zhengguo" userId="S::zgtan@med.umich.edu::59eaef4c-5071-462b-827b-2800b421d05e" providerId="AD" clId="Web-{A04F63DD-DFC6-DFBC-5713-6821F362B928}" dt="2025-05-04T00:42:23.213" v="35" actId="20577"/>
          <ac:spMkLst>
            <pc:docMk/>
            <pc:sldMk cId="1459101121" sldId="260"/>
            <ac:spMk id="6" creationId="{7F654A6E-3757-6D21-866A-502E89242304}"/>
          </ac:spMkLst>
        </pc:spChg>
        <pc:spChg chg="add mod">
          <ac:chgData name="Tan, Zhengguo" userId="S::zgtan@med.umich.edu::59eaef4c-5071-462b-827b-2800b421d05e" providerId="AD" clId="Web-{A04F63DD-DFC6-DFBC-5713-6821F362B928}" dt="2025-05-04T00:43:56.777" v="38" actId="1076"/>
          <ac:spMkLst>
            <pc:docMk/>
            <pc:sldMk cId="1459101121" sldId="260"/>
            <ac:spMk id="7" creationId="{AA86A120-0A16-BF6D-48AA-0E5C9DE38A63}"/>
          </ac:spMkLst>
        </pc:spChg>
      </pc:sldChg>
      <pc:sldChg chg="modSp">
        <pc:chgData name="Tan, Zhengguo" userId="S::zgtan@med.umich.edu::59eaef4c-5071-462b-827b-2800b421d05e" providerId="AD" clId="Web-{A04F63DD-DFC6-DFBC-5713-6821F362B928}" dt="2025-05-04T00:35:08.685" v="3" actId="20577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A04F63DD-DFC6-DFBC-5713-6821F362B928}" dt="2025-05-04T00:35:08.685" v="3" actId="20577"/>
          <ac:spMkLst>
            <pc:docMk/>
            <pc:sldMk cId="696691932" sldId="261"/>
            <ac:spMk id="8" creationId="{BAD81C92-407C-C363-3158-58C19F56B424}"/>
          </ac:spMkLst>
        </pc:spChg>
      </pc:sldChg>
    </pc:docChg>
  </pc:docChgLst>
  <pc:docChgLst>
    <pc:chgData name="Tan, Zhengguo" userId="S::zgtan@med.umich.edu::59eaef4c-5071-462b-827b-2800b421d05e" providerId="AD" clId="Web-{614F68B0-01FB-FF0D-06CB-3CFA08F74701}"/>
    <pc:docChg chg="modSld sldOrd">
      <pc:chgData name="Tan, Zhengguo" userId="S::zgtan@med.umich.edu::59eaef4c-5071-462b-827b-2800b421d05e" providerId="AD" clId="Web-{614F68B0-01FB-FF0D-06CB-3CFA08F74701}" dt="2025-05-04T02:03:07.544" v="241"/>
      <pc:docMkLst>
        <pc:docMk/>
      </pc:docMkLst>
      <pc:sldChg chg="addSp modSp addAnim">
        <pc:chgData name="Tan, Zhengguo" userId="S::zgtan@med.umich.edu::59eaef4c-5071-462b-827b-2800b421d05e" providerId="AD" clId="Web-{614F68B0-01FB-FF0D-06CB-3CFA08F74701}" dt="2025-05-04T01:24:32.992" v="30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614F68B0-01FB-FF0D-06CB-3CFA08F74701}" dt="2025-05-04T01:14:15.975" v="12" actId="20577"/>
          <ac:spMkLst>
            <pc:docMk/>
            <pc:sldMk cId="2852937849" sldId="258"/>
            <ac:spMk id="2" creationId="{70DC1FC2-416B-9B0D-6EC8-7D2B00C2B065}"/>
          </ac:spMkLst>
        </pc:spChg>
        <pc:spChg chg="add mod">
          <ac:chgData name="Tan, Zhengguo" userId="S::zgtan@med.umich.edu::59eaef4c-5071-462b-827b-2800b421d05e" providerId="AD" clId="Web-{614F68B0-01FB-FF0D-06CB-3CFA08F74701}" dt="2025-05-04T01:24:32.992" v="30" actId="20577"/>
          <ac:spMkLst>
            <pc:docMk/>
            <pc:sldMk cId="2852937849" sldId="258"/>
            <ac:spMk id="7" creationId="{77EF5E82-D421-96EE-5FDF-8EF5FC4A1BCF}"/>
          </ac:spMkLst>
        </pc:spChg>
      </pc:sldChg>
      <pc:sldChg chg="addSp modSp">
        <pc:chgData name="Tan, Zhengguo" userId="S::zgtan@med.umich.edu::59eaef4c-5071-462b-827b-2800b421d05e" providerId="AD" clId="Web-{614F68B0-01FB-FF0D-06CB-3CFA08F74701}" dt="2025-05-04T02:01:45.995" v="240" actId="20577"/>
        <pc:sldMkLst>
          <pc:docMk/>
          <pc:sldMk cId="1459101121" sldId="260"/>
        </pc:sldMkLst>
        <pc:spChg chg="mod">
          <ac:chgData name="Tan, Zhengguo" userId="S::zgtan@med.umich.edu::59eaef4c-5071-462b-827b-2800b421d05e" providerId="AD" clId="Web-{614F68B0-01FB-FF0D-06CB-3CFA08F74701}" dt="2025-05-04T01:27:10.227" v="57" actId="20577"/>
          <ac:spMkLst>
            <pc:docMk/>
            <pc:sldMk cId="1459101121" sldId="260"/>
            <ac:spMk id="2" creationId="{01C0EECB-C5FA-8EF1-340D-E58422FD384D}"/>
          </ac:spMkLst>
        </pc:spChg>
        <pc:spChg chg="mod">
          <ac:chgData name="Tan, Zhengguo" userId="S::zgtan@med.umich.edu::59eaef4c-5071-462b-827b-2800b421d05e" providerId="AD" clId="Web-{614F68B0-01FB-FF0D-06CB-3CFA08F74701}" dt="2025-05-04T01:33:01.633" v="102" actId="20577"/>
          <ac:spMkLst>
            <pc:docMk/>
            <pc:sldMk cId="1459101121" sldId="260"/>
            <ac:spMk id="3" creationId="{9AA83B9C-5DDB-B95C-EBF3-440A8044582A}"/>
          </ac:spMkLst>
        </pc:spChg>
        <pc:spChg chg="add mod">
          <ac:chgData name="Tan, Zhengguo" userId="S::zgtan@med.umich.edu::59eaef4c-5071-462b-827b-2800b421d05e" providerId="AD" clId="Web-{614F68B0-01FB-FF0D-06CB-3CFA08F74701}" dt="2025-05-04T02:01:38.433" v="239" actId="20577"/>
          <ac:spMkLst>
            <pc:docMk/>
            <pc:sldMk cId="1459101121" sldId="260"/>
            <ac:spMk id="5" creationId="{48F8FD66-90D7-FA66-EEE3-7B997906561A}"/>
          </ac:spMkLst>
        </pc:spChg>
        <pc:spChg chg="mod">
          <ac:chgData name="Tan, Zhengguo" userId="S::zgtan@med.umich.edu::59eaef4c-5071-462b-827b-2800b421d05e" providerId="AD" clId="Web-{614F68B0-01FB-FF0D-06CB-3CFA08F74701}" dt="2025-05-04T02:01:34.620" v="237" actId="20577"/>
          <ac:spMkLst>
            <pc:docMk/>
            <pc:sldMk cId="1459101121" sldId="260"/>
            <ac:spMk id="6" creationId="{7F654A6E-3757-6D21-866A-502E89242304}"/>
          </ac:spMkLst>
        </pc:spChg>
        <pc:spChg chg="mod">
          <ac:chgData name="Tan, Zhengguo" userId="S::zgtan@med.umich.edu::59eaef4c-5071-462b-827b-2800b421d05e" providerId="AD" clId="Web-{614F68B0-01FB-FF0D-06CB-3CFA08F74701}" dt="2025-05-04T02:01:37.433" v="238" actId="20577"/>
          <ac:spMkLst>
            <pc:docMk/>
            <pc:sldMk cId="1459101121" sldId="260"/>
            <ac:spMk id="7" creationId="{AA86A120-0A16-BF6D-48AA-0E5C9DE38A63}"/>
          </ac:spMkLst>
        </pc:spChg>
        <pc:spChg chg="add mod">
          <ac:chgData name="Tan, Zhengguo" userId="S::zgtan@med.umich.edu::59eaef4c-5071-462b-827b-2800b421d05e" providerId="AD" clId="Web-{614F68B0-01FB-FF0D-06CB-3CFA08F74701}" dt="2025-05-04T02:01:45.995" v="240" actId="20577"/>
          <ac:spMkLst>
            <pc:docMk/>
            <pc:sldMk cId="1459101121" sldId="260"/>
            <ac:spMk id="8" creationId="{6EC927D8-16A2-0CD1-9D2C-900C1CD42131}"/>
          </ac:spMkLst>
        </pc:spChg>
        <pc:spChg chg="add mod">
          <ac:chgData name="Tan, Zhengguo" userId="S::zgtan@med.umich.edu::59eaef4c-5071-462b-827b-2800b421d05e" providerId="AD" clId="Web-{614F68B0-01FB-FF0D-06CB-3CFA08F74701}" dt="2025-05-04T01:36:00.525" v="150" actId="20577"/>
          <ac:spMkLst>
            <pc:docMk/>
            <pc:sldMk cId="1459101121" sldId="260"/>
            <ac:spMk id="9" creationId="{9409DAFA-9EA3-A940-3BF8-0C9217008309}"/>
          </ac:spMkLst>
        </pc:spChg>
      </pc:sldChg>
      <pc:sldChg chg="modSp ord">
        <pc:chgData name="Tan, Zhengguo" userId="S::zgtan@med.umich.edu::59eaef4c-5071-462b-827b-2800b421d05e" providerId="AD" clId="Web-{614F68B0-01FB-FF0D-06CB-3CFA08F74701}" dt="2025-05-04T01:12:47.459" v="8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614F68B0-01FB-FF0D-06CB-3CFA08F74701}" dt="2025-05-04T01:12:36.100" v="6" actId="20577"/>
          <ac:spMkLst>
            <pc:docMk/>
            <pc:sldMk cId="696691932" sldId="261"/>
            <ac:spMk id="2" creationId="{99C4A6A6-270E-D682-7485-A5AE2935BCF5}"/>
          </ac:spMkLst>
        </pc:spChg>
      </pc:sldChg>
      <pc:sldChg chg="addAnim">
        <pc:chgData name="Tan, Zhengguo" userId="S::zgtan@med.umich.edu::59eaef4c-5071-462b-827b-2800b421d05e" providerId="AD" clId="Web-{614F68B0-01FB-FF0D-06CB-3CFA08F74701}" dt="2025-05-04T02:03:07.544" v="241"/>
        <pc:sldMkLst>
          <pc:docMk/>
          <pc:sldMk cId="3152567101" sldId="264"/>
        </pc:sldMkLst>
      </pc:sldChg>
      <pc:sldChg chg="addSp delSp modSp addAnim">
        <pc:chgData name="Tan, Zhengguo" userId="S::zgtan@med.umich.edu::59eaef4c-5071-462b-827b-2800b421d05e" providerId="AD" clId="Web-{614F68B0-01FB-FF0D-06CB-3CFA08F74701}" dt="2025-05-04T02:01:05.433" v="236"/>
        <pc:sldMkLst>
          <pc:docMk/>
          <pc:sldMk cId="1064305683" sldId="267"/>
        </pc:sldMkLst>
        <pc:spChg chg="add mod">
          <ac:chgData name="Tan, Zhengguo" userId="S::zgtan@med.umich.edu::59eaef4c-5071-462b-827b-2800b421d05e" providerId="AD" clId="Web-{614F68B0-01FB-FF0D-06CB-3CFA08F74701}" dt="2025-05-04T01:55:22.183" v="198" actId="20577"/>
          <ac:spMkLst>
            <pc:docMk/>
            <pc:sldMk cId="1064305683" sldId="267"/>
            <ac:spMk id="8" creationId="{91459050-6A07-E886-88FA-FD7081763FA3}"/>
          </ac:spMkLst>
        </pc:spChg>
        <pc:spChg chg="add mod">
          <ac:chgData name="Tan, Zhengguo" userId="S::zgtan@med.umich.edu::59eaef4c-5071-462b-827b-2800b421d05e" providerId="AD" clId="Web-{614F68B0-01FB-FF0D-06CB-3CFA08F74701}" dt="2025-05-04T01:55:25.464" v="199" actId="20577"/>
          <ac:spMkLst>
            <pc:docMk/>
            <pc:sldMk cId="1064305683" sldId="267"/>
            <ac:spMk id="9" creationId="{FDC7AE3C-1145-F411-4A15-FFF2689E9AA3}"/>
          </ac:spMkLst>
        </pc:spChg>
        <pc:spChg chg="add mod">
          <ac:chgData name="Tan, Zhengguo" userId="S::zgtan@med.umich.edu::59eaef4c-5071-462b-827b-2800b421d05e" providerId="AD" clId="Web-{614F68B0-01FB-FF0D-06CB-3CFA08F74701}" dt="2025-05-04T01:58:24.355" v="213" actId="1076"/>
          <ac:spMkLst>
            <pc:docMk/>
            <pc:sldMk cId="1064305683" sldId="267"/>
            <ac:spMk id="11" creationId="{46DA54CA-9C24-3E70-E941-C96EE3B9B421}"/>
          </ac:spMkLst>
        </pc:spChg>
        <pc:spChg chg="add mod">
          <ac:chgData name="Tan, Zhengguo" userId="S::zgtan@med.umich.edu::59eaef4c-5071-462b-827b-2800b421d05e" providerId="AD" clId="Web-{614F68B0-01FB-FF0D-06CB-3CFA08F74701}" dt="2025-05-04T02:00:21.698" v="229" actId="20577"/>
          <ac:spMkLst>
            <pc:docMk/>
            <pc:sldMk cId="1064305683" sldId="267"/>
            <ac:spMk id="13" creationId="{79D958B4-B73E-A63B-3E99-148255B164FC}"/>
          </ac:spMkLst>
        </pc:spChg>
        <pc:grpChg chg="add">
          <ac:chgData name="Tan, Zhengguo" userId="S::zgtan@med.umich.edu::59eaef4c-5071-462b-827b-2800b421d05e" providerId="AD" clId="Web-{614F68B0-01FB-FF0D-06CB-3CFA08F74701}" dt="2025-05-04T02:00:35.214" v="230"/>
          <ac:grpSpMkLst>
            <pc:docMk/>
            <pc:sldMk cId="1064305683" sldId="267"/>
            <ac:grpSpMk id="14" creationId="{5CFF2C87-1826-392A-4384-D6B78CB4251D}"/>
          </ac:grpSpMkLst>
        </pc:grpChg>
        <pc:grpChg chg="add">
          <ac:chgData name="Tan, Zhengguo" userId="S::zgtan@med.umich.edu::59eaef4c-5071-462b-827b-2800b421d05e" providerId="AD" clId="Web-{614F68B0-01FB-FF0D-06CB-3CFA08F74701}" dt="2025-05-04T02:00:39.573" v="231"/>
          <ac:grpSpMkLst>
            <pc:docMk/>
            <pc:sldMk cId="1064305683" sldId="267"/>
            <ac:grpSpMk id="15" creationId="{75CD9C32-7874-DB43-3654-77394D17782E}"/>
          </ac:grpSpMkLst>
        </pc:grpChg>
        <pc:grpChg chg="add">
          <ac:chgData name="Tan, Zhengguo" userId="S::zgtan@med.umich.edu::59eaef4c-5071-462b-827b-2800b421d05e" providerId="AD" clId="Web-{614F68B0-01FB-FF0D-06CB-3CFA08F74701}" dt="2025-05-04T02:00:44.933" v="232"/>
          <ac:grpSpMkLst>
            <pc:docMk/>
            <pc:sldMk cId="1064305683" sldId="267"/>
            <ac:grpSpMk id="16" creationId="{E84613DD-5992-37AC-DBC5-8BD873AF37A1}"/>
          </ac:grpSpMkLst>
        </pc:grpChg>
        <pc:grpChg chg="add">
          <ac:chgData name="Tan, Zhengguo" userId="S::zgtan@med.umich.edu::59eaef4c-5071-462b-827b-2800b421d05e" providerId="AD" clId="Web-{614F68B0-01FB-FF0D-06CB-3CFA08F74701}" dt="2025-05-04T02:00:51.120" v="233"/>
          <ac:grpSpMkLst>
            <pc:docMk/>
            <pc:sldMk cId="1064305683" sldId="267"/>
            <ac:grpSpMk id="17" creationId="{4286BF48-5FAC-CEAD-A319-CD57191610D2}"/>
          </ac:grpSpMkLst>
        </pc:grpChg>
        <pc:picChg chg="del">
          <ac:chgData name="Tan, Zhengguo" userId="S::zgtan@med.umich.edu::59eaef4c-5071-462b-827b-2800b421d05e" providerId="AD" clId="Web-{614F68B0-01FB-FF0D-06CB-3CFA08F74701}" dt="2025-05-04T01:48:41.979" v="151"/>
          <ac:picMkLst>
            <pc:docMk/>
            <pc:sldMk cId="1064305683" sldId="267"/>
            <ac:picMk id="3" creationId="{3096D555-4E92-247D-B87E-1AD6A42ECB4B}"/>
          </ac:picMkLst>
        </pc:picChg>
        <pc:picChg chg="add mod">
          <ac:chgData name="Tan, Zhengguo" userId="S::zgtan@med.umich.edu::59eaef4c-5071-462b-827b-2800b421d05e" providerId="AD" clId="Web-{614F68B0-01FB-FF0D-06CB-3CFA08F74701}" dt="2025-05-04T01:51:43.417" v="180" actId="1076"/>
          <ac:picMkLst>
            <pc:docMk/>
            <pc:sldMk cId="1064305683" sldId="267"/>
            <ac:picMk id="5" creationId="{1B647C2D-96C0-B4F0-7AC5-78715D3F4CDD}"/>
          </ac:picMkLst>
        </pc:picChg>
        <pc:picChg chg="add mod">
          <ac:chgData name="Tan, Zhengguo" userId="S::zgtan@med.umich.edu::59eaef4c-5071-462b-827b-2800b421d05e" providerId="AD" clId="Web-{614F68B0-01FB-FF0D-06CB-3CFA08F74701}" dt="2025-05-04T01:51:43.432" v="181" actId="1076"/>
          <ac:picMkLst>
            <pc:docMk/>
            <pc:sldMk cId="1064305683" sldId="267"/>
            <ac:picMk id="6" creationId="{ADFA8E66-8AD5-328D-2D6E-47B30711CF7F}"/>
          </ac:picMkLst>
        </pc:picChg>
        <pc:picChg chg="add mod modCrop">
          <ac:chgData name="Tan, Zhengguo" userId="S::zgtan@med.umich.edu::59eaef4c-5071-462b-827b-2800b421d05e" providerId="AD" clId="Web-{614F68B0-01FB-FF0D-06CB-3CFA08F74701}" dt="2025-05-04T01:58:17.120" v="212" actId="1076"/>
          <ac:picMkLst>
            <pc:docMk/>
            <pc:sldMk cId="1064305683" sldId="267"/>
            <ac:picMk id="10" creationId="{ACC55659-6906-9AC2-F16E-C6276082E514}"/>
          </ac:picMkLst>
        </pc:picChg>
        <pc:picChg chg="add mod">
          <ac:chgData name="Tan, Zhengguo" userId="S::zgtan@med.umich.edu::59eaef4c-5071-462b-827b-2800b421d05e" providerId="AD" clId="Web-{614F68B0-01FB-FF0D-06CB-3CFA08F74701}" dt="2025-05-04T01:57:58.589" v="209" actId="1076"/>
          <ac:picMkLst>
            <pc:docMk/>
            <pc:sldMk cId="1064305683" sldId="267"/>
            <ac:picMk id="12" creationId="{AE8CD116-D6B9-86A9-3C7A-0A31B5B0560E}"/>
          </ac:picMkLst>
        </pc:picChg>
      </pc:sldChg>
    </pc:docChg>
  </pc:docChgLst>
  <pc:docChgLst>
    <pc:chgData name="Tan, Zhengguo" userId="S::zgtan@med.umich.edu::59eaef4c-5071-462b-827b-2800b421d05e" providerId="AD" clId="Web-{875688D3-2815-1E5B-879E-54B104554982}"/>
    <pc:docChg chg="modSld">
      <pc:chgData name="Tan, Zhengguo" userId="S::zgtan@med.umich.edu::59eaef4c-5071-462b-827b-2800b421d05e" providerId="AD" clId="Web-{875688D3-2815-1E5B-879E-54B104554982}" dt="2025-05-04T19:44:14.708" v="0" actId="20577"/>
      <pc:docMkLst>
        <pc:docMk/>
      </pc:docMkLst>
      <pc:sldChg chg="modSp">
        <pc:chgData name="Tan, Zhengguo" userId="S::zgtan@med.umich.edu::59eaef4c-5071-462b-827b-2800b421d05e" providerId="AD" clId="Web-{875688D3-2815-1E5B-879E-54B104554982}" dt="2025-05-04T19:44:14.708" v="0" actId="20577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875688D3-2815-1E5B-879E-54B104554982}" dt="2025-05-04T19:44:14.708" v="0" actId="20577"/>
          <ac:spMkLst>
            <pc:docMk/>
            <pc:sldMk cId="3501065867" sldId="270"/>
            <ac:spMk id="5" creationId="{6ECCE662-A80F-AE55-0A46-5D7FCBA13459}"/>
          </ac:spMkLst>
        </pc:spChg>
      </pc:sldChg>
    </pc:docChg>
  </pc:docChgLst>
  <pc:docChgLst>
    <pc:chgData name="Tan, Zhengguo" userId="59eaef4c-5071-462b-827b-2800b421d05e" providerId="ADAL" clId="{BA9FF349-D130-475E-915F-6DFA7181E0BE}"/>
    <pc:docChg chg="custSel modSld">
      <pc:chgData name="Tan, Zhengguo" userId="59eaef4c-5071-462b-827b-2800b421d05e" providerId="ADAL" clId="{BA9FF349-D130-475E-915F-6DFA7181E0BE}" dt="2025-04-28T02:33:48.257" v="11" actId="1076"/>
      <pc:docMkLst>
        <pc:docMk/>
      </pc:docMkLst>
      <pc:sldChg chg="addSp delSp modSp mod delAnim modAnim">
        <pc:chgData name="Tan, Zhengguo" userId="59eaef4c-5071-462b-827b-2800b421d05e" providerId="ADAL" clId="{BA9FF349-D130-475E-915F-6DFA7181E0BE}" dt="2025-04-28T02:33:48.257" v="11" actId="1076"/>
        <pc:sldMkLst>
          <pc:docMk/>
          <pc:sldMk cId="1927807318" sldId="274"/>
        </pc:sldMkLst>
        <pc:picChg chg="add del mod">
          <ac:chgData name="Tan, Zhengguo" userId="59eaef4c-5071-462b-827b-2800b421d05e" providerId="ADAL" clId="{BA9FF349-D130-475E-915F-6DFA7181E0BE}" dt="2025-04-28T01:41:44.540" v="5" actId="478"/>
          <ac:picMkLst>
            <pc:docMk/>
            <pc:sldMk cId="1927807318" sldId="274"/>
            <ac:picMk id="2" creationId="{16439B37-57E9-9646-AA5C-75FD4CDAD0DC}"/>
          </ac:picMkLst>
        </pc:picChg>
        <pc:picChg chg="add mod">
          <ac:chgData name="Tan, Zhengguo" userId="59eaef4c-5071-462b-827b-2800b421d05e" providerId="ADAL" clId="{BA9FF349-D130-475E-915F-6DFA7181E0BE}" dt="2025-04-28T02:33:48.257" v="11" actId="1076"/>
          <ac:picMkLst>
            <pc:docMk/>
            <pc:sldMk cId="1927807318" sldId="274"/>
            <ac:picMk id="2" creationId="{2932E88D-BDFB-3272-D05C-F6A1CC1718A2}"/>
          </ac:picMkLst>
        </pc:picChg>
        <pc:picChg chg="add del mod">
          <ac:chgData name="Tan, Zhengguo" userId="59eaef4c-5071-462b-827b-2800b421d05e" providerId="ADAL" clId="{BA9FF349-D130-475E-915F-6DFA7181E0BE}" dt="2025-04-28T01:49:12.178" v="7" actId="478"/>
          <ac:picMkLst>
            <pc:docMk/>
            <pc:sldMk cId="1927807318" sldId="274"/>
            <ac:picMk id="5" creationId="{9A9B38BE-7277-CEFC-6D9F-4B4157328769}"/>
          </ac:picMkLst>
        </pc:picChg>
      </pc:sldChg>
    </pc:docChg>
  </pc:docChgLst>
  <pc:docChgLst>
    <pc:chgData name="Tan, Zhengguo" userId="S::zgtan@med.umich.edu::59eaef4c-5071-462b-827b-2800b421d05e" providerId="AD" clId="Web-{A7B5CBDC-82D6-B6CC-82BC-34F408B42CD9}"/>
    <pc:docChg chg="modSld">
      <pc:chgData name="Tan, Zhengguo" userId="S::zgtan@med.umich.edu::59eaef4c-5071-462b-827b-2800b421d05e" providerId="AD" clId="Web-{A7B5CBDC-82D6-B6CC-82BC-34F408B42CD9}" dt="2025-04-18T03:02:43.690" v="0" actId="20577"/>
      <pc:docMkLst>
        <pc:docMk/>
      </pc:docMkLst>
      <pc:sldChg chg="modSp">
        <pc:chgData name="Tan, Zhengguo" userId="S::zgtan@med.umich.edu::59eaef4c-5071-462b-827b-2800b421d05e" providerId="AD" clId="Web-{A7B5CBDC-82D6-B6CC-82BC-34F408B42CD9}" dt="2025-04-18T03:02:43.690" v="0" actId="20577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A7B5CBDC-82D6-B6CC-82BC-34F408B42CD9}" dt="2025-04-18T03:02:43.690" v="0" actId="20577"/>
          <ac:spMkLst>
            <pc:docMk/>
            <pc:sldMk cId="696691932" sldId="261"/>
            <ac:spMk id="11" creationId="{486A89D1-3F58-5E62-4C35-612368821DBA}"/>
          </ac:spMkLst>
        </pc:spChg>
      </pc:sldChg>
    </pc:docChg>
  </pc:docChgLst>
  <pc:docChgLst>
    <pc:chgData name="Tan, Zhengguo" userId="S::zgtan@med.umich.edu::59eaef4c-5071-462b-827b-2800b421d05e" providerId="AD" clId="Web-{7049AEA4-7628-7471-1834-DC1305EA8E2A}"/>
    <pc:docChg chg="modSld">
      <pc:chgData name="Tan, Zhengguo" userId="S::zgtan@med.umich.edu::59eaef4c-5071-462b-827b-2800b421d05e" providerId="AD" clId="Web-{7049AEA4-7628-7471-1834-DC1305EA8E2A}" dt="2025-05-06T13:55:52.239" v="225" actId="20577"/>
      <pc:docMkLst>
        <pc:docMk/>
      </pc:docMkLst>
      <pc:sldChg chg="modSp">
        <pc:chgData name="Tan, Zhengguo" userId="S::zgtan@med.umich.edu::59eaef4c-5071-462b-827b-2800b421d05e" providerId="AD" clId="Web-{7049AEA4-7628-7471-1834-DC1305EA8E2A}" dt="2025-05-06T13:30:55.239" v="47" actId="20577"/>
        <pc:sldMkLst>
          <pc:docMk/>
          <pc:sldMk cId="109857222" sldId="256"/>
        </pc:sldMkLst>
        <pc:spChg chg="mod">
          <ac:chgData name="Tan, Zhengguo" userId="S::zgtan@med.umich.edu::59eaef4c-5071-462b-827b-2800b421d05e" providerId="AD" clId="Web-{7049AEA4-7628-7471-1834-DC1305EA8E2A}" dt="2025-05-06T13:30:55.239" v="47" actId="20577"/>
          <ac:spMkLst>
            <pc:docMk/>
            <pc:sldMk cId="109857222" sldId="256"/>
            <ac:spMk id="6" creationId="{DC99B71E-B2BA-CB94-85C8-F0245B4E22BB}"/>
          </ac:spMkLst>
        </pc:spChg>
      </pc:sldChg>
      <pc:sldChg chg="modNotes">
        <pc:chgData name="Tan, Zhengguo" userId="S::zgtan@med.umich.edu::59eaef4c-5071-462b-827b-2800b421d05e" providerId="AD" clId="Web-{7049AEA4-7628-7471-1834-DC1305EA8E2A}" dt="2025-05-06T13:34:20.775" v="67"/>
        <pc:sldMkLst>
          <pc:docMk/>
          <pc:sldMk cId="2852937849" sldId="258"/>
        </pc:sldMkLst>
      </pc:sldChg>
      <pc:sldChg chg="modSp modNotes">
        <pc:chgData name="Tan, Zhengguo" userId="S::zgtan@med.umich.edu::59eaef4c-5071-462b-827b-2800b421d05e" providerId="AD" clId="Web-{7049AEA4-7628-7471-1834-DC1305EA8E2A}" dt="2025-05-06T13:41:06.861" v="130" actId="20577"/>
        <pc:sldMkLst>
          <pc:docMk/>
          <pc:sldMk cId="1459101121" sldId="260"/>
        </pc:sldMkLst>
        <pc:spChg chg="mod">
          <ac:chgData name="Tan, Zhengguo" userId="S::zgtan@med.umich.edu::59eaef4c-5071-462b-827b-2800b421d05e" providerId="AD" clId="Web-{7049AEA4-7628-7471-1834-DC1305EA8E2A}" dt="2025-05-06T13:41:06.861" v="130" actId="20577"/>
          <ac:spMkLst>
            <pc:docMk/>
            <pc:sldMk cId="1459101121" sldId="260"/>
            <ac:spMk id="2" creationId="{01C0EECB-C5FA-8EF1-340D-E58422FD384D}"/>
          </ac:spMkLst>
        </pc:spChg>
      </pc:sldChg>
      <pc:sldChg chg="modSp modNotes">
        <pc:chgData name="Tan, Zhengguo" userId="S::zgtan@med.umich.edu::59eaef4c-5071-462b-827b-2800b421d05e" providerId="AD" clId="Web-{7049AEA4-7628-7471-1834-DC1305EA8E2A}" dt="2025-05-06T13:45:08.351" v="172" actId="1076"/>
        <pc:sldMkLst>
          <pc:docMk/>
          <pc:sldMk cId="696691932" sldId="261"/>
        </pc:sldMkLst>
        <pc:grpChg chg="mod">
          <ac:chgData name="Tan, Zhengguo" userId="S::zgtan@med.umich.edu::59eaef4c-5071-462b-827b-2800b421d05e" providerId="AD" clId="Web-{7049AEA4-7628-7471-1834-DC1305EA8E2A}" dt="2025-05-06T13:45:08.351" v="172" actId="1076"/>
          <ac:grpSpMkLst>
            <pc:docMk/>
            <pc:sldMk cId="696691932" sldId="261"/>
            <ac:grpSpMk id="12" creationId="{3ED6FC4C-F941-68C0-A635-8A9E4FAC2404}"/>
          </ac:grpSpMkLst>
        </pc:grpChg>
      </pc:sldChg>
      <pc:sldChg chg="modNotes">
        <pc:chgData name="Tan, Zhengguo" userId="S::zgtan@med.umich.edu::59eaef4c-5071-462b-827b-2800b421d05e" providerId="AD" clId="Web-{7049AEA4-7628-7471-1834-DC1305EA8E2A}" dt="2025-05-06T13:45:36.054" v="181"/>
        <pc:sldMkLst>
          <pc:docMk/>
          <pc:sldMk cId="4036663190" sldId="262"/>
        </pc:sldMkLst>
      </pc:sldChg>
      <pc:sldChg chg="addSp delSp modSp">
        <pc:chgData name="Tan, Zhengguo" userId="S::zgtan@med.umich.edu::59eaef4c-5071-462b-827b-2800b421d05e" providerId="AD" clId="Web-{7049AEA4-7628-7471-1834-DC1305EA8E2A}" dt="2025-05-06T13:47:05.994" v="189" actId="14100"/>
        <pc:sldMkLst>
          <pc:docMk/>
          <pc:sldMk cId="3152567101" sldId="264"/>
        </pc:sldMkLst>
        <pc:picChg chg="add del mod">
          <ac:chgData name="Tan, Zhengguo" userId="S::zgtan@med.umich.edu::59eaef4c-5071-462b-827b-2800b421d05e" providerId="AD" clId="Web-{7049AEA4-7628-7471-1834-DC1305EA8E2A}" dt="2025-05-06T13:47:05.994" v="189" actId="14100"/>
          <ac:picMkLst>
            <pc:docMk/>
            <pc:sldMk cId="3152567101" sldId="264"/>
            <ac:picMk id="3" creationId="{7E914D11-DC8C-4F69-2CAE-6FA18811DD06}"/>
          </ac:picMkLst>
        </pc:picChg>
        <pc:picChg chg="del">
          <ac:chgData name="Tan, Zhengguo" userId="S::zgtan@med.umich.edu::59eaef4c-5071-462b-827b-2800b421d05e" providerId="AD" clId="Web-{7049AEA4-7628-7471-1834-DC1305EA8E2A}" dt="2025-05-06T12:53:14.099" v="0"/>
          <ac:picMkLst>
            <pc:docMk/>
            <pc:sldMk cId="3152567101" sldId="264"/>
            <ac:picMk id="6" creationId="{6490ABB0-7532-149D-655F-E6D37C904F38}"/>
          </ac:picMkLst>
        </pc:picChg>
      </pc:sldChg>
      <pc:sldChg chg="modNotes">
        <pc:chgData name="Tan, Zhengguo" userId="S::zgtan@med.umich.edu::59eaef4c-5071-462b-827b-2800b421d05e" providerId="AD" clId="Web-{7049AEA4-7628-7471-1834-DC1305EA8E2A}" dt="2025-05-06T13:53:48.143" v="219"/>
        <pc:sldMkLst>
          <pc:docMk/>
          <pc:sldMk cId="3689389330" sldId="265"/>
        </pc:sldMkLst>
      </pc:sldChg>
      <pc:sldChg chg="modNotes">
        <pc:chgData name="Tan, Zhengguo" userId="S::zgtan@med.umich.edu::59eaef4c-5071-462b-827b-2800b421d05e" providerId="AD" clId="Web-{7049AEA4-7628-7471-1834-DC1305EA8E2A}" dt="2025-05-06T13:52:12.312" v="207"/>
        <pc:sldMkLst>
          <pc:docMk/>
          <pc:sldMk cId="1064305683" sldId="267"/>
        </pc:sldMkLst>
      </pc:sldChg>
      <pc:sldChg chg="modNotes">
        <pc:chgData name="Tan, Zhengguo" userId="S::zgtan@med.umich.edu::59eaef4c-5071-462b-827b-2800b421d05e" providerId="AD" clId="Web-{7049AEA4-7628-7471-1834-DC1305EA8E2A}" dt="2025-05-06T13:54:53.410" v="220"/>
        <pc:sldMkLst>
          <pc:docMk/>
          <pc:sldMk cId="2201522564" sldId="272"/>
        </pc:sldMkLst>
      </pc:sldChg>
      <pc:sldChg chg="modSp">
        <pc:chgData name="Tan, Zhengguo" userId="S::zgtan@med.umich.edu::59eaef4c-5071-462b-827b-2800b421d05e" providerId="AD" clId="Web-{7049AEA4-7628-7471-1834-DC1305EA8E2A}" dt="2025-05-06T13:55:52.239" v="225" actId="20577"/>
        <pc:sldMkLst>
          <pc:docMk/>
          <pc:sldMk cId="1054874250" sldId="273"/>
        </pc:sldMkLst>
        <pc:spChg chg="mod">
          <ac:chgData name="Tan, Zhengguo" userId="S::zgtan@med.umich.edu::59eaef4c-5071-462b-827b-2800b421d05e" providerId="AD" clId="Web-{7049AEA4-7628-7471-1834-DC1305EA8E2A}" dt="2025-05-06T13:55:52.239" v="225" actId="20577"/>
          <ac:spMkLst>
            <pc:docMk/>
            <pc:sldMk cId="1054874250" sldId="273"/>
            <ac:spMk id="2" creationId="{46AA11A6-0903-9A07-35A4-81A01A94D1B8}"/>
          </ac:spMkLst>
        </pc:spChg>
      </pc:sldChg>
    </pc:docChg>
  </pc:docChgLst>
  <pc:docChgLst>
    <pc:chgData name="Tan, Zhengguo" userId="S::zgtan@med.umich.edu::59eaef4c-5071-462b-827b-2800b421d05e" providerId="AD" clId="Web-{3D4C907E-5A9F-80C4-AE4E-56384AF24EBF}"/>
    <pc:docChg chg="modSld">
      <pc:chgData name="Tan, Zhengguo" userId="S::zgtan@med.umich.edu::59eaef4c-5071-462b-827b-2800b421d05e" providerId="AD" clId="Web-{3D4C907E-5A9F-80C4-AE4E-56384AF24EBF}" dt="2025-04-22T13:35:37.188" v="149" actId="20577"/>
      <pc:docMkLst>
        <pc:docMk/>
      </pc:docMkLst>
      <pc:sldChg chg="modSp modNotes">
        <pc:chgData name="Tan, Zhengguo" userId="S::zgtan@med.umich.edu::59eaef4c-5071-462b-827b-2800b421d05e" providerId="AD" clId="Web-{3D4C907E-5A9F-80C4-AE4E-56384AF24EBF}" dt="2025-04-22T13:32:10.673" v="123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3D4C907E-5A9F-80C4-AE4E-56384AF24EBF}" dt="2025-04-22T13:31:53.689" v="113" actId="20577"/>
          <ac:spMkLst>
            <pc:docMk/>
            <pc:sldMk cId="696691932" sldId="261"/>
            <ac:spMk id="11" creationId="{486A89D1-3F58-5E62-4C35-612368821DBA}"/>
          </ac:spMkLst>
        </pc:spChg>
      </pc:sldChg>
      <pc:sldChg chg="modNotes">
        <pc:chgData name="Tan, Zhengguo" userId="S::zgtan@med.umich.edu::59eaef4c-5071-462b-827b-2800b421d05e" providerId="AD" clId="Web-{3D4C907E-5A9F-80C4-AE4E-56384AF24EBF}" dt="2025-04-22T13:20:07.348" v="14"/>
        <pc:sldMkLst>
          <pc:docMk/>
          <pc:sldMk cId="3689389330" sldId="265"/>
        </pc:sldMkLst>
      </pc:sldChg>
      <pc:sldChg chg="modNotes">
        <pc:chgData name="Tan, Zhengguo" userId="S::zgtan@med.umich.edu::59eaef4c-5071-462b-827b-2800b421d05e" providerId="AD" clId="Web-{3D4C907E-5A9F-80C4-AE4E-56384AF24EBF}" dt="2025-04-22T13:23:55.957" v="57"/>
        <pc:sldMkLst>
          <pc:docMk/>
          <pc:sldMk cId="1165317294" sldId="266"/>
        </pc:sldMkLst>
      </pc:sldChg>
      <pc:sldChg chg="mod modShow">
        <pc:chgData name="Tan, Zhengguo" userId="S::zgtan@med.umich.edu::59eaef4c-5071-462b-827b-2800b421d05e" providerId="AD" clId="Web-{3D4C907E-5A9F-80C4-AE4E-56384AF24EBF}" dt="2025-04-22T13:19:04.067" v="0"/>
        <pc:sldMkLst>
          <pc:docMk/>
          <pc:sldMk cId="3451719582" sldId="269"/>
        </pc:sldMkLst>
      </pc:sldChg>
      <pc:sldChg chg="modNotes">
        <pc:chgData name="Tan, Zhengguo" userId="S::zgtan@med.umich.edu::59eaef4c-5071-462b-827b-2800b421d05e" providerId="AD" clId="Web-{3D4C907E-5A9F-80C4-AE4E-56384AF24EBF}" dt="2025-04-22T13:25:20.628" v="67"/>
        <pc:sldMkLst>
          <pc:docMk/>
          <pc:sldMk cId="3501065867" sldId="270"/>
        </pc:sldMkLst>
      </pc:sldChg>
      <pc:sldChg chg="modNotes">
        <pc:chgData name="Tan, Zhengguo" userId="S::zgtan@med.umich.edu::59eaef4c-5071-462b-827b-2800b421d05e" providerId="AD" clId="Web-{3D4C907E-5A9F-80C4-AE4E-56384AF24EBF}" dt="2025-04-22T13:27:07.971" v="91"/>
        <pc:sldMkLst>
          <pc:docMk/>
          <pc:sldMk cId="2201522564" sldId="272"/>
        </pc:sldMkLst>
      </pc:sldChg>
      <pc:sldChg chg="modSp modNotes">
        <pc:chgData name="Tan, Zhengguo" userId="S::zgtan@med.umich.edu::59eaef4c-5071-462b-827b-2800b421d05e" providerId="AD" clId="Web-{3D4C907E-5A9F-80C4-AE4E-56384AF24EBF}" dt="2025-04-22T13:35:37.188" v="149" actId="20577"/>
        <pc:sldMkLst>
          <pc:docMk/>
          <pc:sldMk cId="1927807318" sldId="274"/>
        </pc:sldMkLst>
      </pc:sldChg>
    </pc:docChg>
  </pc:docChgLst>
  <pc:docChgLst>
    <pc:chgData name="Tan, Zhengguo" userId="S::zgtan@med.umich.edu::59eaef4c-5071-462b-827b-2800b421d05e" providerId="AD" clId="Web-{676EAB83-A2E6-D5DD-206A-5F12041C7F77}"/>
    <pc:docChg chg="modSld">
      <pc:chgData name="Tan, Zhengguo" userId="S::zgtan@med.umich.edu::59eaef4c-5071-462b-827b-2800b421d05e" providerId="AD" clId="Web-{676EAB83-A2E6-D5DD-206A-5F12041C7F77}" dt="2025-05-07T13:52:23.026" v="10"/>
      <pc:docMkLst>
        <pc:docMk/>
      </pc:docMkLst>
      <pc:sldChg chg="modNotes">
        <pc:chgData name="Tan, Zhengguo" userId="S::zgtan@med.umich.edu::59eaef4c-5071-462b-827b-2800b421d05e" providerId="AD" clId="Web-{676EAB83-A2E6-D5DD-206A-5F12041C7F77}" dt="2025-05-07T13:52:23.026" v="10"/>
        <pc:sldMkLst>
          <pc:docMk/>
          <pc:sldMk cId="1054874250" sldId="273"/>
        </pc:sldMkLst>
      </pc:sldChg>
    </pc:docChg>
  </pc:docChgLst>
  <pc:docChgLst>
    <pc:chgData name="Tan, Zhengguo" userId="S::zgtan@med.umich.edu::59eaef4c-5071-462b-827b-2800b421d05e" providerId="AD" clId="Web-{48CA3991-8BD3-818F-297F-943727826978}"/>
    <pc:docChg chg="modSld">
      <pc:chgData name="Tan, Zhengguo" userId="S::zgtan@med.umich.edu::59eaef4c-5071-462b-827b-2800b421d05e" providerId="AD" clId="Web-{48CA3991-8BD3-818F-297F-943727826978}" dt="2025-05-07T01:34:43.796" v="352" actId="1076"/>
      <pc:docMkLst>
        <pc:docMk/>
      </pc:docMkLst>
      <pc:sldChg chg="addSp modSp addAnim delAnim">
        <pc:chgData name="Tan, Zhengguo" userId="S::zgtan@med.umich.edu::59eaef4c-5071-462b-827b-2800b421d05e" providerId="AD" clId="Web-{48CA3991-8BD3-818F-297F-943727826978}" dt="2025-05-06T23:54:28.662" v="2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48CA3991-8BD3-818F-297F-943727826978}" dt="2025-05-06T23:54:05.489" v="0" actId="1076"/>
          <ac:spMkLst>
            <pc:docMk/>
            <pc:sldMk cId="2852937849" sldId="258"/>
            <ac:spMk id="7" creationId="{77EF5E82-D421-96EE-5FDF-8EF5FC4A1BCF}"/>
          </ac:spMkLst>
        </pc:spChg>
        <pc:grpChg chg="add">
          <ac:chgData name="Tan, Zhengguo" userId="S::zgtan@med.umich.edu::59eaef4c-5071-462b-827b-2800b421d05e" providerId="AD" clId="Web-{48CA3991-8BD3-818F-297F-943727826978}" dt="2025-05-06T23:54:21.583" v="1"/>
          <ac:grpSpMkLst>
            <pc:docMk/>
            <pc:sldMk cId="2852937849" sldId="258"/>
            <ac:grpSpMk id="3" creationId="{C3E3126D-C543-9265-0559-77539C977BAC}"/>
          </ac:grpSpMkLst>
        </pc:grpChg>
      </pc:sldChg>
      <pc:sldChg chg="addSp delSp modSp addAnim">
        <pc:chgData name="Tan, Zhengguo" userId="S::zgtan@med.umich.edu::59eaef4c-5071-462b-827b-2800b421d05e" providerId="AD" clId="Web-{48CA3991-8BD3-818F-297F-943727826978}" dt="2025-05-07T00:20:19.238" v="169" actId="1076"/>
        <pc:sldMkLst>
          <pc:docMk/>
          <pc:sldMk cId="1459101121" sldId="260"/>
        </pc:sldMkLst>
        <pc:spChg chg="del">
          <ac:chgData name="Tan, Zhengguo" userId="S::zgtan@med.umich.edu::59eaef4c-5071-462b-827b-2800b421d05e" providerId="AD" clId="Web-{48CA3991-8BD3-818F-297F-943727826978}" dt="2025-05-07T00:15:16.151" v="150"/>
          <ac:spMkLst>
            <pc:docMk/>
            <pc:sldMk cId="1459101121" sldId="260"/>
            <ac:spMk id="3" creationId="{9AA83B9C-5DDB-B95C-EBF3-440A8044582A}"/>
          </ac:spMkLst>
        </pc:spChg>
        <pc:spChg chg="mod">
          <ac:chgData name="Tan, Zhengguo" userId="S::zgtan@med.umich.edu::59eaef4c-5071-462b-827b-2800b421d05e" providerId="AD" clId="Web-{48CA3991-8BD3-818F-297F-943727826978}" dt="2025-05-07T00:18:02.859" v="162" actId="1076"/>
          <ac:spMkLst>
            <pc:docMk/>
            <pc:sldMk cId="1459101121" sldId="260"/>
            <ac:spMk id="5" creationId="{48F8FD66-90D7-FA66-EEE3-7B997906561A}"/>
          </ac:spMkLst>
        </pc:spChg>
        <pc:spChg chg="mod">
          <ac:chgData name="Tan, Zhengguo" userId="S::zgtan@med.umich.edu::59eaef4c-5071-462b-827b-2800b421d05e" providerId="AD" clId="Web-{48CA3991-8BD3-818F-297F-943727826978}" dt="2025-05-07T00:20:19.206" v="168" actId="1076"/>
          <ac:spMkLst>
            <pc:docMk/>
            <pc:sldMk cId="1459101121" sldId="260"/>
            <ac:spMk id="6" creationId="{7F654A6E-3757-6D21-866A-502E89242304}"/>
          </ac:spMkLst>
        </pc:spChg>
        <pc:spChg chg="mod">
          <ac:chgData name="Tan, Zhengguo" userId="S::zgtan@med.umich.edu::59eaef4c-5071-462b-827b-2800b421d05e" providerId="AD" clId="Web-{48CA3991-8BD3-818F-297F-943727826978}" dt="2025-05-07T00:16:35.059" v="154" actId="1076"/>
          <ac:spMkLst>
            <pc:docMk/>
            <pc:sldMk cId="1459101121" sldId="260"/>
            <ac:spMk id="7" creationId="{AA86A120-0A16-BF6D-48AA-0E5C9DE38A63}"/>
          </ac:spMkLst>
        </pc:spChg>
        <pc:spChg chg="del mod">
          <ac:chgData name="Tan, Zhengguo" userId="S::zgtan@med.umich.edu::59eaef4c-5071-462b-827b-2800b421d05e" providerId="AD" clId="Web-{48CA3991-8BD3-818F-297F-943727826978}" dt="2025-05-07T00:15:13.682" v="149"/>
          <ac:spMkLst>
            <pc:docMk/>
            <pc:sldMk cId="1459101121" sldId="260"/>
            <ac:spMk id="8" creationId="{6EC927D8-16A2-0CD1-9D2C-900C1CD42131}"/>
          </ac:spMkLst>
        </pc:spChg>
        <pc:spChg chg="del">
          <ac:chgData name="Tan, Zhengguo" userId="S::zgtan@med.umich.edu::59eaef4c-5071-462b-827b-2800b421d05e" providerId="AD" clId="Web-{48CA3991-8BD3-818F-297F-943727826978}" dt="2025-05-07T00:15:11.744" v="148"/>
          <ac:spMkLst>
            <pc:docMk/>
            <pc:sldMk cId="1459101121" sldId="260"/>
            <ac:spMk id="9" creationId="{9409DAFA-9EA3-A940-3BF8-0C9217008309}"/>
          </ac:spMkLst>
        </pc:spChg>
        <pc:spChg chg="del">
          <ac:chgData name="Tan, Zhengguo" userId="S::zgtan@med.umich.edu::59eaef4c-5071-462b-827b-2800b421d05e" providerId="AD" clId="Web-{48CA3991-8BD3-818F-297F-943727826978}" dt="2025-05-07T00:11:37.957" v="102"/>
          <ac:spMkLst>
            <pc:docMk/>
            <pc:sldMk cId="1459101121" sldId="260"/>
            <ac:spMk id="10" creationId="{30E82426-0F82-12B4-156F-8788FF72415C}"/>
          </ac:spMkLst>
        </pc:spChg>
        <pc:spChg chg="add mod">
          <ac:chgData name="Tan, Zhengguo" userId="S::zgtan@med.umich.edu::59eaef4c-5071-462b-827b-2800b421d05e" providerId="AD" clId="Web-{48CA3991-8BD3-818F-297F-943727826978}" dt="2025-05-07T00:13:45.304" v="118" actId="20577"/>
          <ac:spMkLst>
            <pc:docMk/>
            <pc:sldMk cId="1459101121" sldId="260"/>
            <ac:spMk id="12" creationId="{1B0CF038-EB64-5ADE-2832-38EC5470B8D0}"/>
          </ac:spMkLst>
        </pc:spChg>
        <pc:grpChg chg="add">
          <ac:chgData name="Tan, Zhengguo" userId="S::zgtan@med.umich.edu::59eaef4c-5071-462b-827b-2800b421d05e" providerId="AD" clId="Web-{48CA3991-8BD3-818F-297F-943727826978}" dt="2025-05-07T00:18:47.845" v="165"/>
          <ac:grpSpMkLst>
            <pc:docMk/>
            <pc:sldMk cId="1459101121" sldId="260"/>
            <ac:grpSpMk id="15" creationId="{575E9D5D-F3C7-C363-51F7-0459C68730C4}"/>
          </ac:grpSpMkLst>
        </pc:grpChg>
        <pc:picChg chg="add mod">
          <ac:chgData name="Tan, Zhengguo" userId="S::zgtan@med.umich.edu::59eaef4c-5071-462b-827b-2800b421d05e" providerId="AD" clId="Web-{48CA3991-8BD3-818F-297F-943727826978}" dt="2025-05-07T00:20:19.238" v="169" actId="1076"/>
          <ac:picMkLst>
            <pc:docMk/>
            <pc:sldMk cId="1459101121" sldId="260"/>
            <ac:picMk id="11" creationId="{68724DF1-4196-B661-1EB1-857997500E9F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0:18:28.906" v="164" actId="1076"/>
          <ac:picMkLst>
            <pc:docMk/>
            <pc:sldMk cId="1459101121" sldId="260"/>
            <ac:picMk id="13" creationId="{5657B9AF-1763-92E2-CC76-6226E834FAEA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0:17:55.796" v="161" actId="14100"/>
          <ac:picMkLst>
            <pc:docMk/>
            <pc:sldMk cId="1459101121" sldId="260"/>
            <ac:picMk id="14" creationId="{521327FE-2510-3B1E-9228-F87F3FBB316E}"/>
          </ac:picMkLst>
        </pc:picChg>
      </pc:sldChg>
      <pc:sldChg chg="addSp delSp modSp addAnim delAnim modAnim">
        <pc:chgData name="Tan, Zhengguo" userId="S::zgtan@med.umich.edu::59eaef4c-5071-462b-827b-2800b421d05e" providerId="AD" clId="Web-{48CA3991-8BD3-818F-297F-943727826978}" dt="2025-05-07T00:28:51.893" v="304"/>
        <pc:sldMkLst>
          <pc:docMk/>
          <pc:sldMk cId="696691932" sldId="261"/>
        </pc:sldMkLst>
        <pc:spChg chg="del topLvl">
          <ac:chgData name="Tan, Zhengguo" userId="S::zgtan@med.umich.edu::59eaef4c-5071-462b-827b-2800b421d05e" providerId="AD" clId="Web-{48CA3991-8BD3-818F-297F-943727826978}" dt="2025-05-07T00:04:31.179" v="67"/>
          <ac:spMkLst>
            <pc:docMk/>
            <pc:sldMk cId="696691932" sldId="261"/>
            <ac:spMk id="3" creationId="{7CA218CC-B332-F846-9AD7-8EFEDCC0C8D7}"/>
          </ac:spMkLst>
        </pc:spChg>
        <pc:spChg chg="mod">
          <ac:chgData name="Tan, Zhengguo" userId="S::zgtan@med.umich.edu::59eaef4c-5071-462b-827b-2800b421d05e" providerId="AD" clId="Web-{48CA3991-8BD3-818F-297F-943727826978}" dt="2025-05-07T00:09:09.281" v="86" actId="1076"/>
          <ac:spMkLst>
            <pc:docMk/>
            <pc:sldMk cId="696691932" sldId="261"/>
            <ac:spMk id="6" creationId="{AF426F53-F236-184B-2E46-E7A85087E3F9}"/>
          </ac:spMkLst>
        </pc:spChg>
        <pc:spChg chg="del topLvl">
          <ac:chgData name="Tan, Zhengguo" userId="S::zgtan@med.umich.edu::59eaef4c-5071-462b-827b-2800b421d05e" providerId="AD" clId="Web-{48CA3991-8BD3-818F-297F-943727826978}" dt="2025-05-07T00:04:29.118" v="66"/>
          <ac:spMkLst>
            <pc:docMk/>
            <pc:sldMk cId="696691932" sldId="261"/>
            <ac:spMk id="8" creationId="{BAD81C92-407C-C363-3158-58C19F56B424}"/>
          </ac:spMkLst>
        </pc:spChg>
        <pc:spChg chg="mod">
          <ac:chgData name="Tan, Zhengguo" userId="S::zgtan@med.umich.edu::59eaef4c-5071-462b-827b-2800b421d05e" providerId="AD" clId="Web-{48CA3991-8BD3-818F-297F-943727826978}" dt="2025-05-07T00:03:10.083" v="11" actId="1076"/>
          <ac:spMkLst>
            <pc:docMk/>
            <pc:sldMk cId="696691932" sldId="261"/>
            <ac:spMk id="10" creationId="{8BEB434E-D886-E327-89B3-2A38E6FAF7E9}"/>
          </ac:spMkLst>
        </pc:spChg>
        <pc:spChg chg="add mod">
          <ac:chgData name="Tan, Zhengguo" userId="S::zgtan@med.umich.edu::59eaef4c-5071-462b-827b-2800b421d05e" providerId="AD" clId="Web-{48CA3991-8BD3-818F-297F-943727826978}" dt="2025-05-07T00:04:23.288" v="65" actId="20577"/>
          <ac:spMkLst>
            <pc:docMk/>
            <pc:sldMk cId="696691932" sldId="261"/>
            <ac:spMk id="13" creationId="{A6205897-1B4B-7A76-D7D9-03C0EBBAC707}"/>
          </ac:spMkLst>
        </pc:spChg>
        <pc:spChg chg="add mod">
          <ac:chgData name="Tan, Zhengguo" userId="S::zgtan@med.umich.edu::59eaef4c-5071-462b-827b-2800b421d05e" providerId="AD" clId="Web-{48CA3991-8BD3-818F-297F-943727826978}" dt="2025-05-07T00:28:51.893" v="304"/>
          <ac:spMkLst>
            <pc:docMk/>
            <pc:sldMk cId="696691932" sldId="261"/>
            <ac:spMk id="14" creationId="{49FB1A15-0D81-54FC-96CC-8FEDDB82E335}"/>
          </ac:spMkLst>
        </pc:spChg>
        <pc:grpChg chg="del">
          <ac:chgData name="Tan, Zhengguo" userId="S::zgtan@med.umich.edu::59eaef4c-5071-462b-827b-2800b421d05e" providerId="AD" clId="Web-{48CA3991-8BD3-818F-297F-943727826978}" dt="2025-05-07T00:04:29.118" v="66"/>
          <ac:grpSpMkLst>
            <pc:docMk/>
            <pc:sldMk cId="696691932" sldId="261"/>
            <ac:grpSpMk id="12" creationId="{3ED6FC4C-F941-68C0-A635-8A9E4FAC2404}"/>
          </ac:grpSpMkLst>
        </pc:grpChg>
        <pc:picChg chg="del">
          <ac:chgData name="Tan, Zhengguo" userId="S::zgtan@med.umich.edu::59eaef4c-5071-462b-827b-2800b421d05e" providerId="AD" clId="Web-{48CA3991-8BD3-818F-297F-943727826978}" dt="2025-05-07T00:02:31.472" v="7"/>
          <ac:picMkLst>
            <pc:docMk/>
            <pc:sldMk cId="696691932" sldId="261"/>
            <ac:picMk id="5" creationId="{DFE2D11B-336F-7255-5795-BFB39743D3FE}"/>
          </ac:picMkLst>
        </pc:picChg>
        <pc:picChg chg="mod">
          <ac:chgData name="Tan, Zhengguo" userId="S::zgtan@med.umich.edu::59eaef4c-5071-462b-827b-2800b421d05e" providerId="AD" clId="Web-{48CA3991-8BD3-818F-297F-943727826978}" dt="2025-05-07T00:03:04.755" v="9" actId="1076"/>
          <ac:picMkLst>
            <pc:docMk/>
            <pc:sldMk cId="696691932" sldId="261"/>
            <ac:picMk id="7" creationId="{4399E02D-58F4-8830-8F7A-E58D9C987FA3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0:03:04.786" v="10" actId="1076"/>
          <ac:picMkLst>
            <pc:docMk/>
            <pc:sldMk cId="696691932" sldId="261"/>
            <ac:picMk id="9" creationId="{A5D1A45C-161D-8D9B-8990-F81B9E1AE60F}"/>
          </ac:picMkLst>
        </pc:picChg>
      </pc:sldChg>
      <pc:sldChg chg="addSp delSp modSp addAnim">
        <pc:chgData name="Tan, Zhengguo" userId="S::zgtan@med.umich.edu::59eaef4c-5071-462b-827b-2800b421d05e" providerId="AD" clId="Web-{48CA3991-8BD3-818F-297F-943727826978}" dt="2025-05-07T00:29:17.331" v="308" actId="20577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48CA3991-8BD3-818F-297F-943727826978}" dt="2025-05-07T00:22:00.884" v="182" actId="20577"/>
          <ac:spMkLst>
            <pc:docMk/>
            <pc:sldMk cId="4036663190" sldId="262"/>
            <ac:spMk id="2" creationId="{6FEA9149-9EA6-2A70-B83D-B2430D6C23C2}"/>
          </ac:spMkLst>
        </pc:spChg>
        <pc:spChg chg="add mod">
          <ac:chgData name="Tan, Zhengguo" userId="S::zgtan@med.umich.edu::59eaef4c-5071-462b-827b-2800b421d05e" providerId="AD" clId="Web-{48CA3991-8BD3-818F-297F-943727826978}" dt="2025-05-07T00:27:49.876" v="300" actId="1076"/>
          <ac:spMkLst>
            <pc:docMk/>
            <pc:sldMk cId="4036663190" sldId="262"/>
            <ac:spMk id="5" creationId="{A6D23C35-EF01-7A38-FADC-107E2C22A237}"/>
          </ac:spMkLst>
        </pc:spChg>
        <pc:spChg chg="mod">
          <ac:chgData name="Tan, Zhengguo" userId="S::zgtan@med.umich.edu::59eaef4c-5071-462b-827b-2800b421d05e" providerId="AD" clId="Web-{48CA3991-8BD3-818F-297F-943727826978}" dt="2025-05-07T00:29:17.331" v="308" actId="20577"/>
          <ac:spMkLst>
            <pc:docMk/>
            <pc:sldMk cId="4036663190" sldId="262"/>
            <ac:spMk id="8" creationId="{796E653F-AC7D-B303-2C9D-E6CEE472D871}"/>
          </ac:spMkLst>
        </pc:spChg>
        <pc:spChg chg="add mod">
          <ac:chgData name="Tan, Zhengguo" userId="S::zgtan@med.umich.edu::59eaef4c-5071-462b-827b-2800b421d05e" providerId="AD" clId="Web-{48CA3991-8BD3-818F-297F-943727826978}" dt="2025-05-07T00:27:49.891" v="301" actId="1076"/>
          <ac:spMkLst>
            <pc:docMk/>
            <pc:sldMk cId="4036663190" sldId="262"/>
            <ac:spMk id="9" creationId="{909E5F45-829E-A58F-820F-E27DC003C372}"/>
          </ac:spMkLst>
        </pc:spChg>
        <pc:spChg chg="add mod">
          <ac:chgData name="Tan, Zhengguo" userId="S::zgtan@med.umich.edu::59eaef4c-5071-462b-827b-2800b421d05e" providerId="AD" clId="Web-{48CA3991-8BD3-818F-297F-943727826978}" dt="2025-05-07T00:27:42.907" v="298" actId="1076"/>
          <ac:spMkLst>
            <pc:docMk/>
            <pc:sldMk cId="4036663190" sldId="262"/>
            <ac:spMk id="12" creationId="{1046882E-318C-5FEE-0432-B803EBE41C3E}"/>
          </ac:spMkLst>
        </pc:spChg>
        <pc:spChg chg="add mod">
          <ac:chgData name="Tan, Zhengguo" userId="S::zgtan@med.umich.edu::59eaef4c-5071-462b-827b-2800b421d05e" providerId="AD" clId="Web-{48CA3991-8BD3-818F-297F-943727826978}" dt="2025-05-07T00:27:42.922" v="299" actId="1076"/>
          <ac:spMkLst>
            <pc:docMk/>
            <pc:sldMk cId="4036663190" sldId="262"/>
            <ac:spMk id="14" creationId="{D26E6758-7120-EC46-02EE-F3950362CEE5}"/>
          </ac:spMkLst>
        </pc:spChg>
        <pc:picChg chg="del">
          <ac:chgData name="Tan, Zhengguo" userId="S::zgtan@med.umich.edu::59eaef4c-5071-462b-827b-2800b421d05e" providerId="AD" clId="Web-{48CA3991-8BD3-818F-297F-943727826978}" dt="2025-05-07T00:20:48.520" v="170"/>
          <ac:picMkLst>
            <pc:docMk/>
            <pc:sldMk cId="4036663190" sldId="262"/>
            <ac:picMk id="10" creationId="{142C9293-7A64-0C4A-6F84-68C6E306A00E}"/>
          </ac:picMkLst>
        </pc:picChg>
      </pc:sldChg>
      <pc:sldChg chg="addSp delSp modSp addAnim delAnim">
        <pc:chgData name="Tan, Zhengguo" userId="S::zgtan@med.umich.edu::59eaef4c-5071-462b-827b-2800b421d05e" providerId="AD" clId="Web-{48CA3991-8BD3-818F-297F-943727826978}" dt="2025-05-07T01:07:31.931" v="341"/>
        <pc:sldMkLst>
          <pc:docMk/>
          <pc:sldMk cId="3152567101" sldId="264"/>
        </pc:sldMkLst>
        <pc:spChg chg="add mod">
          <ac:chgData name="Tan, Zhengguo" userId="S::zgtan@med.umich.edu::59eaef4c-5071-462b-827b-2800b421d05e" providerId="AD" clId="Web-{48CA3991-8BD3-818F-297F-943727826978}" dt="2025-05-07T01:06:10.912" v="333" actId="14100"/>
          <ac:spMkLst>
            <pc:docMk/>
            <pc:sldMk cId="3152567101" sldId="264"/>
            <ac:spMk id="9" creationId="{CB4D6237-B7D7-7BCE-9269-3E3623EF7C31}"/>
          </ac:spMkLst>
        </pc:spChg>
        <pc:spChg chg="add mod">
          <ac:chgData name="Tan, Zhengguo" userId="S::zgtan@med.umich.edu::59eaef4c-5071-462b-827b-2800b421d05e" providerId="AD" clId="Web-{48CA3991-8BD3-818F-297F-943727826978}" dt="2025-05-07T01:06:06.256" v="332" actId="14100"/>
          <ac:spMkLst>
            <pc:docMk/>
            <pc:sldMk cId="3152567101" sldId="264"/>
            <ac:spMk id="11" creationId="{1F79E61A-9F91-5C37-ED7A-49CDE837077A}"/>
          </ac:spMkLst>
        </pc:spChg>
        <pc:spChg chg="add mod">
          <ac:chgData name="Tan, Zhengguo" userId="S::zgtan@med.umich.edu::59eaef4c-5071-462b-827b-2800b421d05e" providerId="AD" clId="Web-{48CA3991-8BD3-818F-297F-943727826978}" dt="2025-05-07T01:07:10.305" v="340" actId="14100"/>
          <ac:spMkLst>
            <pc:docMk/>
            <pc:sldMk cId="3152567101" sldId="264"/>
            <ac:spMk id="13" creationId="{A9E77890-DCE1-9DFA-2B6E-600E6CBCB993}"/>
          </ac:spMkLst>
        </pc:spChg>
        <pc:picChg chg="del">
          <ac:chgData name="Tan, Zhengguo" userId="S::zgtan@med.umich.edu::59eaef4c-5071-462b-827b-2800b421d05e" providerId="AD" clId="Web-{48CA3991-8BD3-818F-297F-943727826978}" dt="2025-05-07T00:57:40.533" v="309"/>
          <ac:picMkLst>
            <pc:docMk/>
            <pc:sldMk cId="3152567101" sldId="264"/>
            <ac:picMk id="3" creationId="{7E914D11-DC8C-4F69-2CAE-6FA18811DD06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0:57:42.705" v="310"/>
          <ac:picMkLst>
            <pc:docMk/>
            <pc:sldMk cId="3152567101" sldId="264"/>
            <ac:picMk id="6" creationId="{33010661-B418-0337-78E2-96E6DF7D6EF5}"/>
          </ac:picMkLst>
        </pc:picChg>
        <pc:picChg chg="del">
          <ac:chgData name="Tan, Zhengguo" userId="S::zgtan@med.umich.edu::59eaef4c-5071-462b-827b-2800b421d05e" providerId="AD" clId="Web-{48CA3991-8BD3-818F-297F-943727826978}" dt="2025-05-07T01:03:05.374" v="311"/>
          <ac:picMkLst>
            <pc:docMk/>
            <pc:sldMk cId="3152567101" sldId="264"/>
            <ac:picMk id="7" creationId="{49E13E68-1A85-0945-8074-8AC938D1D915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1:03:23.187" v="315" actId="1076"/>
          <ac:picMkLst>
            <pc:docMk/>
            <pc:sldMk cId="3152567101" sldId="264"/>
            <ac:picMk id="8" creationId="{38695936-5668-3667-614B-DF16DECBC43B}"/>
          </ac:picMkLst>
        </pc:picChg>
      </pc:sldChg>
      <pc:sldChg chg="addSp delSp modSp addAnim delAnim modAnim">
        <pc:chgData name="Tan, Zhengguo" userId="S::zgtan@med.umich.edu::59eaef4c-5071-462b-827b-2800b421d05e" providerId="AD" clId="Web-{48CA3991-8BD3-818F-297F-943727826978}" dt="2025-05-07T01:34:43.796" v="352" actId="1076"/>
        <pc:sldMkLst>
          <pc:docMk/>
          <pc:sldMk cId="1927807318" sldId="274"/>
        </pc:sldMkLst>
        <pc:picChg chg="add del mod">
          <ac:chgData name="Tan, Zhengguo" userId="S::zgtan@med.umich.edu::59eaef4c-5071-462b-827b-2800b421d05e" providerId="AD" clId="Web-{48CA3991-8BD3-818F-297F-943727826978}" dt="2025-05-07T01:34:32.420" v="350"/>
          <ac:picMkLst>
            <pc:docMk/>
            <pc:sldMk cId="1927807318" sldId="274"/>
            <ac:picMk id="2" creationId="{002A696C-4945-2A39-82D3-9CE1A65164EE}"/>
          </ac:picMkLst>
        </pc:picChg>
        <pc:picChg chg="del">
          <ac:chgData name="Tan, Zhengguo" userId="S::zgtan@med.umich.edu::59eaef4c-5071-462b-827b-2800b421d05e" providerId="AD" clId="Web-{48CA3991-8BD3-818F-297F-943727826978}" dt="2025-05-07T01:32:51.226" v="346"/>
          <ac:picMkLst>
            <pc:docMk/>
            <pc:sldMk cId="1927807318" sldId="274"/>
            <ac:picMk id="5" creationId="{F267CA8F-9FFF-3012-3BE2-EA4AD65AA91E}"/>
          </ac:picMkLst>
        </pc:picChg>
        <pc:picChg chg="add mod">
          <ac:chgData name="Tan, Zhengguo" userId="S::zgtan@med.umich.edu::59eaef4c-5071-462b-827b-2800b421d05e" providerId="AD" clId="Web-{48CA3991-8BD3-818F-297F-943727826978}" dt="2025-05-07T01:34:43.796" v="352" actId="1076"/>
          <ac:picMkLst>
            <pc:docMk/>
            <pc:sldMk cId="1927807318" sldId="274"/>
            <ac:picMk id="6" creationId="{B3857280-4C73-6921-BECD-BB96EF30DB13}"/>
          </ac:picMkLst>
        </pc:picChg>
      </pc:sldChg>
    </pc:docChg>
  </pc:docChgLst>
  <pc:docChgLst>
    <pc:chgData name="Tan, Zhengguo" userId="S::zgtan@med.umich.edu::59eaef4c-5071-462b-827b-2800b421d05e" providerId="AD" clId="Web-{E0B600E2-6459-FC7F-B64F-566A7F9AF080}"/>
    <pc:docChg chg="addSld delSld modSld sldOrd">
      <pc:chgData name="Tan, Zhengguo" userId="S::zgtan@med.umich.edu::59eaef4c-5071-462b-827b-2800b421d05e" providerId="AD" clId="Web-{E0B600E2-6459-FC7F-B64F-566A7F9AF080}" dt="2025-04-16T02:30:46.787" v="993" actId="20577"/>
      <pc:docMkLst>
        <pc:docMk/>
      </pc:docMkLst>
      <pc:sldChg chg="addSp delSp modSp">
        <pc:chgData name="Tan, Zhengguo" userId="S::zgtan@med.umich.edu::59eaef4c-5071-462b-827b-2800b421d05e" providerId="AD" clId="Web-{E0B600E2-6459-FC7F-B64F-566A7F9AF080}" dt="2025-04-16T02:23:43.761" v="924"/>
        <pc:sldMkLst>
          <pc:docMk/>
          <pc:sldMk cId="109857222" sldId="256"/>
        </pc:sldMkLst>
        <pc:picChg chg="add mod">
          <ac:chgData name="Tan, Zhengguo" userId="S::zgtan@med.umich.edu::59eaef4c-5071-462b-827b-2800b421d05e" providerId="AD" clId="Web-{E0B600E2-6459-FC7F-B64F-566A7F9AF080}" dt="2025-04-16T01:08:44.088" v="12" actId="1076"/>
          <ac:picMkLst>
            <pc:docMk/>
            <pc:sldMk cId="109857222" sldId="256"/>
            <ac:picMk id="4" creationId="{44F8191B-DB14-C985-4FBA-DD9CBF78AD5B}"/>
          </ac:picMkLst>
        </pc:picChg>
        <pc:picChg chg="add mod">
          <ac:chgData name="Tan, Zhengguo" userId="S::zgtan@med.umich.edu::59eaef4c-5071-462b-827b-2800b421d05e" providerId="AD" clId="Web-{E0B600E2-6459-FC7F-B64F-566A7F9AF080}" dt="2025-04-16T01:08:08.038" v="11" actId="1076"/>
          <ac:picMkLst>
            <pc:docMk/>
            <pc:sldMk cId="109857222" sldId="256"/>
            <ac:picMk id="5" creationId="{66A54330-1C3A-546A-85E2-4C608E555685}"/>
          </ac:picMkLst>
        </pc:picChg>
      </pc:sldChg>
      <pc:sldChg chg="addSp delSp modSp">
        <pc:chgData name="Tan, Zhengguo" userId="S::zgtan@med.umich.edu::59eaef4c-5071-462b-827b-2800b421d05e" providerId="AD" clId="Web-{E0B600E2-6459-FC7F-B64F-566A7F9AF080}" dt="2025-04-16T01:19:53.149" v="295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E0B600E2-6459-FC7F-B64F-566A7F9AF080}" dt="2025-04-16T01:19:53.149" v="295" actId="20577"/>
          <ac:spMkLst>
            <pc:docMk/>
            <pc:sldMk cId="2852937849" sldId="258"/>
            <ac:spMk id="2" creationId="{70DC1FC2-416B-9B0D-6EC8-7D2B00C2B065}"/>
          </ac:spMkLst>
        </pc:spChg>
        <pc:spChg chg="add mod">
          <ac:chgData name="Tan, Zhengguo" userId="S::zgtan@med.umich.edu::59eaef4c-5071-462b-827b-2800b421d05e" providerId="AD" clId="Web-{E0B600E2-6459-FC7F-B64F-566A7F9AF080}" dt="2025-04-16T01:19:23.272" v="291" actId="20577"/>
          <ac:spMkLst>
            <pc:docMk/>
            <pc:sldMk cId="2852937849" sldId="258"/>
            <ac:spMk id="6" creationId="{1893DFE0-F174-861F-D6ED-F8216EE45659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09:22.621" v="15" actId="1076"/>
          <ac:picMkLst>
            <pc:docMk/>
            <pc:sldMk cId="2852937849" sldId="258"/>
            <ac:picMk id="3" creationId="{B0440D9F-0B19-08E2-EC29-7D7E79BBEB44}"/>
          </ac:picMkLst>
        </pc:picChg>
      </pc:sldChg>
      <pc:sldChg chg="addSp modSp">
        <pc:chgData name="Tan, Zhengguo" userId="S::zgtan@med.umich.edu::59eaef4c-5071-462b-827b-2800b421d05e" providerId="AD" clId="Web-{E0B600E2-6459-FC7F-B64F-566A7F9AF080}" dt="2025-04-16T01:13:04.105" v="111" actId="1076"/>
        <pc:sldMkLst>
          <pc:docMk/>
          <pc:sldMk cId="2292758223" sldId="259"/>
        </pc:sldMkLst>
      </pc:sldChg>
      <pc:sldChg chg="addSp modSp">
        <pc:chgData name="Tan, Zhengguo" userId="S::zgtan@med.umich.edu::59eaef4c-5071-462b-827b-2800b421d05e" providerId="AD" clId="Web-{E0B600E2-6459-FC7F-B64F-566A7F9AF080}" dt="2025-04-16T01:13:37.186" v="119" actId="1076"/>
        <pc:sldMkLst>
          <pc:docMk/>
          <pc:sldMk cId="1459101121" sldId="260"/>
        </pc:sldMkLst>
        <pc:spChg chg="mod">
          <ac:chgData name="Tan, Zhengguo" userId="S::zgtan@med.umich.edu::59eaef4c-5071-462b-827b-2800b421d05e" providerId="AD" clId="Web-{E0B600E2-6459-FC7F-B64F-566A7F9AF080}" dt="2025-04-16T01:13:17.465" v="117" actId="20577"/>
          <ac:spMkLst>
            <pc:docMk/>
            <pc:sldMk cId="1459101121" sldId="260"/>
            <ac:spMk id="2" creationId="{01C0EECB-C5FA-8EF1-340D-E58422FD384D}"/>
          </ac:spMkLst>
        </pc:spChg>
      </pc:sldChg>
      <pc:sldChg chg="addSp delSp modSp add ord replId addAnim delAnim modAnim">
        <pc:chgData name="Tan, Zhengguo" userId="S::zgtan@med.umich.edu::59eaef4c-5071-462b-827b-2800b421d05e" providerId="AD" clId="Web-{E0B600E2-6459-FC7F-B64F-566A7F9AF080}" dt="2025-04-16T01:30:37.415" v="488"/>
        <pc:sldMkLst>
          <pc:docMk/>
          <pc:sldMk cId="696691932" sldId="261"/>
        </pc:sldMkLst>
        <pc:spChg chg="mod">
          <ac:chgData name="Tan, Zhengguo" userId="S::zgtan@med.umich.edu::59eaef4c-5071-462b-827b-2800b421d05e" providerId="AD" clId="Web-{E0B600E2-6459-FC7F-B64F-566A7F9AF080}" dt="2025-04-16T01:24:13.151" v="347" actId="20577"/>
          <ac:spMkLst>
            <pc:docMk/>
            <pc:sldMk cId="696691932" sldId="261"/>
            <ac:spMk id="2" creationId="{99C4A6A6-270E-D682-7485-A5AE2935BCF5}"/>
          </ac:spMkLst>
        </pc:spChg>
        <pc:spChg chg="add mod">
          <ac:chgData name="Tan, Zhengguo" userId="S::zgtan@med.umich.edu::59eaef4c-5071-462b-827b-2800b421d05e" providerId="AD" clId="Web-{E0B600E2-6459-FC7F-B64F-566A7F9AF080}" dt="2025-04-16T01:24:43.715" v="369" actId="20577"/>
          <ac:spMkLst>
            <pc:docMk/>
            <pc:sldMk cId="696691932" sldId="261"/>
            <ac:spMk id="6" creationId="{AF426F53-F236-184B-2E46-E7A85087E3F9}"/>
          </ac:spMkLst>
        </pc:spChg>
        <pc:spChg chg="add mod">
          <ac:chgData name="Tan, Zhengguo" userId="S::zgtan@med.umich.edu::59eaef4c-5071-462b-827b-2800b421d05e" providerId="AD" clId="Web-{E0B600E2-6459-FC7F-B64F-566A7F9AF080}" dt="2025-04-16T01:29:07.530" v="458" actId="1076"/>
          <ac:spMkLst>
            <pc:docMk/>
            <pc:sldMk cId="696691932" sldId="261"/>
            <ac:spMk id="10" creationId="{8BEB434E-D886-E327-89B3-2A38E6FAF7E9}"/>
          </ac:spMkLst>
        </pc:spChg>
        <pc:spChg chg="add mod">
          <ac:chgData name="Tan, Zhengguo" userId="S::zgtan@med.umich.edu::59eaef4c-5071-462b-827b-2800b421d05e" providerId="AD" clId="Web-{E0B600E2-6459-FC7F-B64F-566A7F9AF080}" dt="2025-04-16T01:30:13.878" v="484" actId="20577"/>
          <ac:spMkLst>
            <pc:docMk/>
            <pc:sldMk cId="696691932" sldId="261"/>
            <ac:spMk id="11" creationId="{486A89D1-3F58-5E62-4C35-612368821DBA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27:28.898" v="423" actId="1076"/>
          <ac:picMkLst>
            <pc:docMk/>
            <pc:sldMk cId="696691932" sldId="261"/>
            <ac:picMk id="7" creationId="{4399E02D-58F4-8830-8F7A-E58D9C987FA3}"/>
          </ac:picMkLst>
        </pc:picChg>
      </pc:sldChg>
      <pc:sldChg chg="new del">
        <pc:chgData name="Tan, Zhengguo" userId="S::zgtan@med.umich.edu::59eaef4c-5071-462b-827b-2800b421d05e" providerId="AD" clId="Web-{E0B600E2-6459-FC7F-B64F-566A7F9AF080}" dt="2025-04-16T01:13:55.203" v="121"/>
        <pc:sldMkLst>
          <pc:docMk/>
          <pc:sldMk cId="2856807611" sldId="261"/>
        </pc:sldMkLst>
      </pc:sldChg>
      <pc:sldChg chg="addSp delSp modSp add replId addAnim">
        <pc:chgData name="Tan, Zhengguo" userId="S::zgtan@med.umich.edu::59eaef4c-5071-462b-827b-2800b421d05e" providerId="AD" clId="Web-{E0B600E2-6459-FC7F-B64F-566A7F9AF080}" dt="2025-04-16T02:21:33.221" v="922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E0B600E2-6459-FC7F-B64F-566A7F9AF080}" dt="2025-04-16T01:14:43.112" v="135" actId="20577"/>
          <ac:spMkLst>
            <pc:docMk/>
            <pc:sldMk cId="4036663190" sldId="262"/>
            <ac:spMk id="2" creationId="{6FEA9149-9EA6-2A70-B83D-B2430D6C23C2}"/>
          </ac:spMkLst>
        </pc:spChg>
        <pc:spChg chg="add mod">
          <ac:chgData name="Tan, Zhengguo" userId="S::zgtan@med.umich.edu::59eaef4c-5071-462b-827b-2800b421d05e" providerId="AD" clId="Web-{E0B600E2-6459-FC7F-B64F-566A7F9AF080}" dt="2025-04-16T01:18:51.660" v="276" actId="20577"/>
          <ac:spMkLst>
            <pc:docMk/>
            <pc:sldMk cId="4036663190" sldId="262"/>
            <ac:spMk id="6" creationId="{8053E841-BAEA-8B90-DB0B-6D80D4A309CA}"/>
          </ac:spMkLst>
        </pc:spChg>
        <pc:spChg chg="add mod">
          <ac:chgData name="Tan, Zhengguo" userId="S::zgtan@med.umich.edu::59eaef4c-5071-462b-827b-2800b421d05e" providerId="AD" clId="Web-{E0B600E2-6459-FC7F-B64F-566A7F9AF080}" dt="2025-04-16T01:20:34.745" v="318" actId="20577"/>
          <ac:spMkLst>
            <pc:docMk/>
            <pc:sldMk cId="4036663190" sldId="262"/>
            <ac:spMk id="8" creationId="{796E653F-AC7D-B303-2C9D-E6CEE472D871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21:21.827" v="328" actId="1076"/>
          <ac:picMkLst>
            <pc:docMk/>
            <pc:sldMk cId="4036663190" sldId="262"/>
            <ac:picMk id="10" creationId="{142C9293-7A64-0C4A-6F84-68C6E306A00E}"/>
          </ac:picMkLst>
        </pc:picChg>
      </pc:sldChg>
      <pc:sldChg chg="modSp add replId">
        <pc:chgData name="Tan, Zhengguo" userId="S::zgtan@med.umich.edu::59eaef4c-5071-462b-827b-2800b421d05e" providerId="AD" clId="Web-{E0B600E2-6459-FC7F-B64F-566A7F9AF080}" dt="2025-04-16T01:21:45.344" v="330" actId="20577"/>
        <pc:sldMkLst>
          <pc:docMk/>
          <pc:sldMk cId="3369655723" sldId="263"/>
        </pc:sldMkLst>
        <pc:spChg chg="mod">
          <ac:chgData name="Tan, Zhengguo" userId="S::zgtan@med.umich.edu::59eaef4c-5071-462b-827b-2800b421d05e" providerId="AD" clId="Web-{E0B600E2-6459-FC7F-B64F-566A7F9AF080}" dt="2025-04-16T01:21:45.344" v="330" actId="20577"/>
          <ac:spMkLst>
            <pc:docMk/>
            <pc:sldMk cId="3369655723" sldId="263"/>
            <ac:spMk id="2" creationId="{0B09AD51-2CAD-3A68-AB53-5ECE04BA8E2E}"/>
          </ac:spMkLst>
        </pc:spChg>
      </pc:sldChg>
      <pc:sldChg chg="addSp modSp add replId">
        <pc:chgData name="Tan, Zhengguo" userId="S::zgtan@med.umich.edu::59eaef4c-5071-462b-827b-2800b421d05e" providerId="AD" clId="Web-{E0B600E2-6459-FC7F-B64F-566A7F9AF080}" dt="2025-04-16T01:34:53.151" v="527" actId="1076"/>
        <pc:sldMkLst>
          <pc:docMk/>
          <pc:sldMk cId="3152567101" sldId="264"/>
        </pc:sldMkLst>
        <pc:spChg chg="mod">
          <ac:chgData name="Tan, Zhengguo" userId="S::zgtan@med.umich.edu::59eaef4c-5071-462b-827b-2800b421d05e" providerId="AD" clId="Web-{E0B600E2-6459-FC7F-B64F-566A7F9AF080}" dt="2025-04-16T01:31:42.091" v="495" actId="20577"/>
          <ac:spMkLst>
            <pc:docMk/>
            <pc:sldMk cId="3152567101" sldId="264"/>
            <ac:spMk id="2" creationId="{94D50577-7FFC-2037-5DCB-E0B3B02DDBD2}"/>
          </ac:spMkLst>
        </pc:spChg>
        <pc:spChg chg="add mod">
          <ac:chgData name="Tan, Zhengguo" userId="S::zgtan@med.umich.edu::59eaef4c-5071-462b-827b-2800b421d05e" providerId="AD" clId="Web-{E0B600E2-6459-FC7F-B64F-566A7F9AF080}" dt="2025-04-16T01:32:58.612" v="524" actId="20577"/>
          <ac:spMkLst>
            <pc:docMk/>
            <pc:sldMk cId="3152567101" sldId="264"/>
            <ac:spMk id="5" creationId="{35334641-5A2F-C527-F7D3-9B0BF68B1131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33:08.237" v="525"/>
          <ac:picMkLst>
            <pc:docMk/>
            <pc:sldMk cId="3152567101" sldId="264"/>
            <ac:picMk id="6" creationId="{6490ABB0-7532-149D-655F-E6D37C904F38}"/>
          </ac:picMkLst>
        </pc:picChg>
        <pc:picChg chg="add mod">
          <ac:chgData name="Tan, Zhengguo" userId="S::zgtan@med.umich.edu::59eaef4c-5071-462b-827b-2800b421d05e" providerId="AD" clId="Web-{E0B600E2-6459-FC7F-B64F-566A7F9AF080}" dt="2025-04-16T01:34:53.151" v="527" actId="1076"/>
          <ac:picMkLst>
            <pc:docMk/>
            <pc:sldMk cId="3152567101" sldId="264"/>
            <ac:picMk id="7" creationId="{49E13E68-1A85-0945-8074-8AC938D1D915}"/>
          </ac:picMkLst>
        </pc:picChg>
      </pc:sldChg>
      <pc:sldChg chg="addSp delSp modSp add replId">
        <pc:chgData name="Tan, Zhengguo" userId="S::zgtan@med.umich.edu::59eaef4c-5071-462b-827b-2800b421d05e" providerId="AD" clId="Web-{E0B600E2-6459-FC7F-B64F-566A7F9AF080}" dt="2025-04-16T01:44:07.188" v="710"/>
        <pc:sldMkLst>
          <pc:docMk/>
          <pc:sldMk cId="3689389330" sldId="265"/>
        </pc:sldMkLst>
        <pc:spChg chg="mod">
          <ac:chgData name="Tan, Zhengguo" userId="S::zgtan@med.umich.edu::59eaef4c-5071-462b-827b-2800b421d05e" providerId="AD" clId="Web-{E0B600E2-6459-FC7F-B64F-566A7F9AF080}" dt="2025-04-16T01:38:26.806" v="580" actId="20577"/>
          <ac:spMkLst>
            <pc:docMk/>
            <pc:sldMk cId="3689389330" sldId="265"/>
            <ac:spMk id="2" creationId="{A547C483-6E3A-5A9D-BAB4-A712E01D6078}"/>
          </ac:spMkLst>
        </pc:spChg>
        <pc:spChg chg="add mod">
          <ac:chgData name="Tan, Zhengguo" userId="S::zgtan@med.umich.edu::59eaef4c-5071-462b-827b-2800b421d05e" providerId="AD" clId="Web-{E0B600E2-6459-FC7F-B64F-566A7F9AF080}" dt="2025-04-16T01:40:31.408" v="676" actId="20577"/>
          <ac:spMkLst>
            <pc:docMk/>
            <pc:sldMk cId="3689389330" sldId="265"/>
            <ac:spMk id="5" creationId="{9AA83B9C-5DDB-B95C-EBF3-440A8044582A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41:50.444" v="687" actId="1076"/>
          <ac:picMkLst>
            <pc:docMk/>
            <pc:sldMk cId="3689389330" sldId="265"/>
            <ac:picMk id="6" creationId="{64A56289-8906-F1AD-A019-5359B2B38CDF}"/>
          </ac:picMkLst>
        </pc:picChg>
      </pc:sldChg>
      <pc:sldChg chg="addSp delSp modSp add replId">
        <pc:chgData name="Tan, Zhengguo" userId="S::zgtan@med.umich.edu::59eaef4c-5071-462b-827b-2800b421d05e" providerId="AD" clId="Web-{E0B600E2-6459-FC7F-B64F-566A7F9AF080}" dt="2025-04-16T01:44:09.704" v="711"/>
        <pc:sldMkLst>
          <pc:docMk/>
          <pc:sldMk cId="1165317294" sldId="266"/>
        </pc:sldMkLst>
      </pc:sldChg>
      <pc:sldChg chg="addSp modSp add ord replId">
        <pc:chgData name="Tan, Zhengguo" userId="S::zgtan@med.umich.edu::59eaef4c-5071-462b-827b-2800b421d05e" providerId="AD" clId="Web-{E0B600E2-6459-FC7F-B64F-566A7F9AF080}" dt="2025-04-16T01:37:25.802" v="553"/>
        <pc:sldMkLst>
          <pc:docMk/>
          <pc:sldMk cId="1064305683" sldId="267"/>
        </pc:sldMkLst>
        <pc:spChg chg="mod">
          <ac:chgData name="Tan, Zhengguo" userId="S::zgtan@med.umich.edu::59eaef4c-5071-462b-827b-2800b421d05e" providerId="AD" clId="Web-{E0B600E2-6459-FC7F-B64F-566A7F9AF080}" dt="2025-04-16T01:36:23.610" v="549" actId="20577"/>
          <ac:spMkLst>
            <pc:docMk/>
            <pc:sldMk cId="1064305683" sldId="267"/>
            <ac:spMk id="2" creationId="{BA8724AA-F7EF-4982-16F9-FB272C074C4C}"/>
          </ac:spMkLst>
        </pc:spChg>
        <pc:picChg chg="add mod">
          <ac:chgData name="Tan, Zhengguo" userId="S::zgtan@med.umich.edu::59eaef4c-5071-462b-827b-2800b421d05e" providerId="AD" clId="Web-{E0B600E2-6459-FC7F-B64F-566A7F9AF080}" dt="2025-04-16T01:36:41.830" v="552" actId="1076"/>
          <ac:picMkLst>
            <pc:docMk/>
            <pc:sldMk cId="1064305683" sldId="267"/>
            <ac:picMk id="3" creationId="{3096D555-4E92-247D-B87E-1AD6A42ECB4B}"/>
          </ac:picMkLst>
        </pc:picChg>
      </pc:sldChg>
      <pc:sldChg chg="modSp add replId">
        <pc:chgData name="Tan, Zhengguo" userId="S::zgtan@med.umich.edu::59eaef4c-5071-462b-827b-2800b421d05e" providerId="AD" clId="Web-{E0B600E2-6459-FC7F-B64F-566A7F9AF080}" dt="2025-04-16T01:37:46.413" v="565" actId="20577"/>
        <pc:sldMkLst>
          <pc:docMk/>
          <pc:sldMk cId="1074850229" sldId="268"/>
        </pc:sldMkLst>
        <pc:spChg chg="mod">
          <ac:chgData name="Tan, Zhengguo" userId="S::zgtan@med.umich.edu::59eaef4c-5071-462b-827b-2800b421d05e" providerId="AD" clId="Web-{E0B600E2-6459-FC7F-B64F-566A7F9AF080}" dt="2025-04-16T01:37:46.413" v="565" actId="20577"/>
          <ac:spMkLst>
            <pc:docMk/>
            <pc:sldMk cId="1074850229" sldId="268"/>
            <ac:spMk id="2" creationId="{70DA7984-C111-64EA-AA15-CEBAAFE3A95E}"/>
          </ac:spMkLst>
        </pc:spChg>
      </pc:sldChg>
      <pc:sldChg chg="addSp delSp modSp add replId">
        <pc:chgData name="Tan, Zhengguo" userId="S::zgtan@med.umich.edu::59eaef4c-5071-462b-827b-2800b421d05e" providerId="AD" clId="Web-{E0B600E2-6459-FC7F-B64F-566A7F9AF080}" dt="2025-04-16T01:44:46.159" v="736"/>
        <pc:sldMkLst>
          <pc:docMk/>
          <pc:sldMk cId="3451719582" sldId="269"/>
        </pc:sldMkLst>
      </pc:sldChg>
      <pc:sldChg chg="addSp modSp add replId addAnim">
        <pc:chgData name="Tan, Zhengguo" userId="S::zgtan@med.umich.edu::59eaef4c-5071-462b-827b-2800b421d05e" providerId="AD" clId="Web-{E0B600E2-6459-FC7F-B64F-566A7F9AF080}" dt="2025-04-16T02:10:43.118" v="768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E0B600E2-6459-FC7F-B64F-566A7F9AF080}" dt="2025-04-16T01:47:20.357" v="757" actId="20577"/>
          <ac:spMkLst>
            <pc:docMk/>
            <pc:sldMk cId="3501065867" sldId="270"/>
            <ac:spMk id="2" creationId="{C5E8BA66-445D-0DD8-318B-3A484CB8F96C}"/>
          </ac:spMkLst>
        </pc:spChg>
        <pc:picChg chg="add mod">
          <ac:chgData name="Tan, Zhengguo" userId="S::zgtan@med.umich.edu::59eaef4c-5071-462b-827b-2800b421d05e" providerId="AD" clId="Web-{E0B600E2-6459-FC7F-B64F-566A7F9AF080}" dt="2025-04-16T02:10:43.118" v="768"/>
          <ac:picMkLst>
            <pc:docMk/>
            <pc:sldMk cId="3501065867" sldId="270"/>
            <ac:picMk id="3" creationId="{B84C03FC-089D-74AF-4917-ABA16B302FE9}"/>
          </ac:picMkLst>
        </pc:picChg>
      </pc:sldChg>
      <pc:sldChg chg="addSp delSp modSp add replId">
        <pc:chgData name="Tan, Zhengguo" userId="S::zgtan@med.umich.edu::59eaef4c-5071-462b-827b-2800b421d05e" providerId="AD" clId="Web-{E0B600E2-6459-FC7F-B64F-566A7F9AF080}" dt="2025-04-16T01:44:44.003" v="735"/>
        <pc:sldMkLst>
          <pc:docMk/>
          <pc:sldMk cId="2901211474" sldId="271"/>
        </pc:sldMkLst>
      </pc:sldChg>
      <pc:sldChg chg="addSp modSp add replId">
        <pc:chgData name="Tan, Zhengguo" userId="S::zgtan@med.umich.edu::59eaef4c-5071-462b-827b-2800b421d05e" providerId="AD" clId="Web-{E0B600E2-6459-FC7F-B64F-566A7F9AF080}" dt="2025-04-16T02:12:30.406" v="782" actId="20577"/>
        <pc:sldMkLst>
          <pc:docMk/>
          <pc:sldMk cId="2201522564" sldId="272"/>
        </pc:sldMkLst>
        <pc:spChg chg="add mod">
          <ac:chgData name="Tan, Zhengguo" userId="S::zgtan@med.umich.edu::59eaef4c-5071-462b-827b-2800b421d05e" providerId="AD" clId="Web-{E0B600E2-6459-FC7F-B64F-566A7F9AF080}" dt="2025-04-16T02:12:30.406" v="782" actId="20577"/>
          <ac:spMkLst>
            <pc:docMk/>
            <pc:sldMk cId="2201522564" sldId="272"/>
            <ac:spMk id="6" creationId="{20313B9E-9BC7-59EF-1B40-68C68752B6A0}"/>
          </ac:spMkLst>
        </pc:spChg>
        <pc:picChg chg="add mod">
          <ac:chgData name="Tan, Zhengguo" userId="S::zgtan@med.umich.edu::59eaef4c-5071-462b-827b-2800b421d05e" providerId="AD" clId="Web-{E0B600E2-6459-FC7F-B64F-566A7F9AF080}" dt="2025-04-16T02:11:57.060" v="769"/>
          <ac:picMkLst>
            <pc:docMk/>
            <pc:sldMk cId="2201522564" sldId="272"/>
            <ac:picMk id="3" creationId="{5DBEAA6F-6B7A-3215-A72E-027C86CC929B}"/>
          </ac:picMkLst>
        </pc:picChg>
      </pc:sldChg>
      <pc:sldChg chg="addSp modSp add replId">
        <pc:chgData name="Tan, Zhengguo" userId="S::zgtan@med.umich.edu::59eaef4c-5071-462b-827b-2800b421d05e" providerId="AD" clId="Web-{E0B600E2-6459-FC7F-B64F-566A7F9AF080}" dt="2025-04-16T02:13:50.974" v="802" actId="1076"/>
        <pc:sldMkLst>
          <pc:docMk/>
          <pc:sldMk cId="1054874250" sldId="273"/>
        </pc:sldMkLst>
        <pc:spChg chg="mod">
          <ac:chgData name="Tan, Zhengguo" userId="S::zgtan@med.umich.edu::59eaef4c-5071-462b-827b-2800b421d05e" providerId="AD" clId="Web-{E0B600E2-6459-FC7F-B64F-566A7F9AF080}" dt="2025-04-16T02:13:14.065" v="796" actId="20577"/>
          <ac:spMkLst>
            <pc:docMk/>
            <pc:sldMk cId="1054874250" sldId="273"/>
            <ac:spMk id="2" creationId="{46AA11A6-0903-9A07-35A4-81A01A94D1B8}"/>
          </ac:spMkLst>
        </pc:spChg>
        <pc:picChg chg="add mod">
          <ac:chgData name="Tan, Zhengguo" userId="S::zgtan@med.umich.edu::59eaef4c-5071-462b-827b-2800b421d05e" providerId="AD" clId="Web-{E0B600E2-6459-FC7F-B64F-566A7F9AF080}" dt="2025-04-16T02:13:50.974" v="802" actId="1076"/>
          <ac:picMkLst>
            <pc:docMk/>
            <pc:sldMk cId="1054874250" sldId="273"/>
            <ac:picMk id="3" creationId="{59C1A2EC-A7AA-019D-6610-BF1FB4798DB3}"/>
          </ac:picMkLst>
        </pc:picChg>
      </pc:sldChg>
      <pc:sldChg chg="addSp delSp modSp add replId">
        <pc:chgData name="Tan, Zhengguo" userId="S::zgtan@med.umich.edu::59eaef4c-5071-462b-827b-2800b421d05e" providerId="AD" clId="Web-{E0B600E2-6459-FC7F-B64F-566A7F9AF080}" dt="2025-04-16T02:30:46.787" v="993" actId="20577"/>
        <pc:sldMkLst>
          <pc:docMk/>
          <pc:sldMk cId="1927807318" sldId="274"/>
        </pc:sldMkLst>
      </pc:sldChg>
      <pc:sldChg chg="modSp add replId">
        <pc:chgData name="Tan, Zhengguo" userId="S::zgtan@med.umich.edu::59eaef4c-5071-462b-827b-2800b421d05e" providerId="AD" clId="Web-{E0B600E2-6459-FC7F-B64F-566A7F9AF080}" dt="2025-04-16T02:13:01.033" v="790" actId="20577"/>
        <pc:sldMkLst>
          <pc:docMk/>
          <pc:sldMk cId="597898572" sldId="275"/>
        </pc:sldMkLst>
        <pc:spChg chg="mod">
          <ac:chgData name="Tan, Zhengguo" userId="S::zgtan@med.umich.edu::59eaef4c-5071-462b-827b-2800b421d05e" providerId="AD" clId="Web-{E0B600E2-6459-FC7F-B64F-566A7F9AF080}" dt="2025-04-16T02:13:01.033" v="790" actId="20577"/>
          <ac:spMkLst>
            <pc:docMk/>
            <pc:sldMk cId="597898572" sldId="275"/>
            <ac:spMk id="2" creationId="{F7A66E27-BF8D-D72E-03DE-9AB1C4296999}"/>
          </ac:spMkLst>
        </pc:spChg>
      </pc:sldChg>
      <pc:sldChg chg="addSp delSp modSp add replId">
        <pc:chgData name="Tan, Zhengguo" userId="S::zgtan@med.umich.edu::59eaef4c-5071-462b-827b-2800b421d05e" providerId="AD" clId="Web-{E0B600E2-6459-FC7F-B64F-566A7F9AF080}" dt="2025-04-16T02:20:11.732" v="921" actId="1076"/>
        <pc:sldMkLst>
          <pc:docMk/>
          <pc:sldMk cId="2853609290" sldId="276"/>
        </pc:sldMkLst>
        <pc:spChg chg="mod">
          <ac:chgData name="Tan, Zhengguo" userId="S::zgtan@med.umich.edu::59eaef4c-5071-462b-827b-2800b421d05e" providerId="AD" clId="Web-{E0B600E2-6459-FC7F-B64F-566A7F9AF080}" dt="2025-04-16T02:19:55.606" v="917" actId="20577"/>
          <ac:spMkLst>
            <pc:docMk/>
            <pc:sldMk cId="2853609290" sldId="276"/>
            <ac:spMk id="2" creationId="{650CC0E2-38E8-F3B7-B952-3F6909F2829D}"/>
          </ac:spMkLst>
        </pc:spChg>
        <pc:picChg chg="add mod">
          <ac:chgData name="Tan, Zhengguo" userId="S::zgtan@med.umich.edu::59eaef4c-5071-462b-827b-2800b421d05e" providerId="AD" clId="Web-{E0B600E2-6459-FC7F-B64F-566A7F9AF080}" dt="2025-04-16T02:20:11.732" v="921" actId="1076"/>
          <ac:picMkLst>
            <pc:docMk/>
            <pc:sldMk cId="2853609290" sldId="276"/>
            <ac:picMk id="5" creationId="{C505AAFB-73DB-730C-A1CA-5E4363C8A258}"/>
          </ac:picMkLst>
        </pc:picChg>
      </pc:sldChg>
      <pc:sldChg chg="addSp delSp modSp new">
        <pc:chgData name="Tan, Zhengguo" userId="S::zgtan@med.umich.edu::59eaef4c-5071-462b-827b-2800b421d05e" providerId="AD" clId="Web-{E0B600E2-6459-FC7F-B64F-566A7F9AF080}" dt="2025-04-16T02:28:55.077" v="986" actId="20577"/>
        <pc:sldMkLst>
          <pc:docMk/>
          <pc:sldMk cId="1747777769" sldId="277"/>
        </pc:sldMkLst>
        <pc:spChg chg="add mod">
          <ac:chgData name="Tan, Zhengguo" userId="S::zgtan@med.umich.edu::59eaef4c-5071-462b-827b-2800b421d05e" providerId="AD" clId="Web-{E0B600E2-6459-FC7F-B64F-566A7F9AF080}" dt="2025-04-16T02:28:55.077" v="986" actId="20577"/>
          <ac:spMkLst>
            <pc:docMk/>
            <pc:sldMk cId="1747777769" sldId="277"/>
            <ac:spMk id="9" creationId="{FD82467F-FD5F-63D7-D2CC-7ABFCCE46CE5}"/>
          </ac:spMkLst>
        </pc:spChg>
        <pc:picChg chg="add mod">
          <ac:chgData name="Tan, Zhengguo" userId="S::zgtan@med.umich.edu::59eaef4c-5071-462b-827b-2800b421d05e" providerId="AD" clId="Web-{E0B600E2-6459-FC7F-B64F-566A7F9AF080}" dt="2025-04-16T02:24:57.140" v="937" actId="1076"/>
          <ac:picMkLst>
            <pc:docMk/>
            <pc:sldMk cId="1747777769" sldId="277"/>
            <ac:picMk id="6" creationId="{BC626E5B-2A90-1940-8D4F-8144C6E763B7}"/>
          </ac:picMkLst>
        </pc:picChg>
        <pc:picChg chg="add mod">
          <ac:chgData name="Tan, Zhengguo" userId="S::zgtan@med.umich.edu::59eaef4c-5071-462b-827b-2800b421d05e" providerId="AD" clId="Web-{E0B600E2-6459-FC7F-B64F-566A7F9AF080}" dt="2025-04-16T02:27:35.260" v="963" actId="1076"/>
          <ac:picMkLst>
            <pc:docMk/>
            <pc:sldMk cId="1747777769" sldId="277"/>
            <ac:picMk id="8" creationId="{BDF6F72B-36D3-988C-F00F-C5307E99198D}"/>
          </ac:picMkLst>
        </pc:picChg>
      </pc:sldChg>
    </pc:docChg>
  </pc:docChgLst>
  <pc:docChgLst>
    <pc:chgData name="Tan, Zhengguo" userId="S::zgtan@med.umich.edu::59eaef4c-5071-462b-827b-2800b421d05e" providerId="AD" clId="Web-{60731CB5-C672-786F-47D4-C804A8E22140}"/>
    <pc:docChg chg="modSld">
      <pc:chgData name="Tan, Zhengguo" userId="S::zgtan@med.umich.edu::59eaef4c-5071-462b-827b-2800b421d05e" providerId="AD" clId="Web-{60731CB5-C672-786F-47D4-C804A8E22140}" dt="2025-05-07T01:38:20.828" v="2"/>
      <pc:docMkLst>
        <pc:docMk/>
      </pc:docMkLst>
      <pc:sldChg chg="modAnim">
        <pc:chgData name="Tan, Zhengguo" userId="S::zgtan@med.umich.edu::59eaef4c-5071-462b-827b-2800b421d05e" providerId="AD" clId="Web-{60731CB5-C672-786F-47D4-C804A8E22140}" dt="2025-05-07T01:36:16.998" v="0"/>
        <pc:sldMkLst>
          <pc:docMk/>
          <pc:sldMk cId="4036663190" sldId="262"/>
        </pc:sldMkLst>
      </pc:sldChg>
      <pc:sldChg chg="modAnim">
        <pc:chgData name="Tan, Zhengguo" userId="S::zgtan@med.umich.edu::59eaef4c-5071-462b-827b-2800b421d05e" providerId="AD" clId="Web-{60731CB5-C672-786F-47D4-C804A8E22140}" dt="2025-05-07T01:38:20.828" v="2"/>
        <pc:sldMkLst>
          <pc:docMk/>
          <pc:sldMk cId="1927807318" sldId="274"/>
        </pc:sldMkLst>
      </pc:sldChg>
    </pc:docChg>
  </pc:docChgLst>
  <pc:docChgLst>
    <pc:chgData name="Tan, Zhengguo" userId="S::zgtan@med.umich.edu::59eaef4c-5071-462b-827b-2800b421d05e" providerId="AD" clId="Web-{43D7D334-A869-4565-2078-3FD464824887}"/>
    <pc:docChg chg="modSld">
      <pc:chgData name="Tan, Zhengguo" userId="S::zgtan@med.umich.edu::59eaef4c-5071-462b-827b-2800b421d05e" providerId="AD" clId="Web-{43D7D334-A869-4565-2078-3FD464824887}" dt="2025-05-04T14:21:49.553" v="2" actId="1076"/>
      <pc:docMkLst>
        <pc:docMk/>
      </pc:docMkLst>
      <pc:sldChg chg="addSp delSp modSp addAnim delAnim">
        <pc:chgData name="Tan, Zhengguo" userId="S::zgtan@med.umich.edu::59eaef4c-5071-462b-827b-2800b421d05e" providerId="AD" clId="Web-{43D7D334-A869-4565-2078-3FD464824887}" dt="2025-05-04T14:21:49.553" v="2" actId="1076"/>
        <pc:sldMkLst>
          <pc:docMk/>
          <pc:sldMk cId="1927807318" sldId="274"/>
        </pc:sldMkLst>
        <pc:picChg chg="del">
          <ac:chgData name="Tan, Zhengguo" userId="S::zgtan@med.umich.edu::59eaef4c-5071-462b-827b-2800b421d05e" providerId="AD" clId="Web-{43D7D334-A869-4565-2078-3FD464824887}" dt="2025-05-04T14:21:26.174" v="0"/>
          <ac:picMkLst>
            <pc:docMk/>
            <pc:sldMk cId="1927807318" sldId="274"/>
            <ac:picMk id="2" creationId="{2932E88D-BDFB-3272-D05C-F6A1CC1718A2}"/>
          </ac:picMkLst>
        </pc:picChg>
        <pc:picChg chg="add mod">
          <ac:chgData name="Tan, Zhengguo" userId="S::zgtan@med.umich.edu::59eaef4c-5071-462b-827b-2800b421d05e" providerId="AD" clId="Web-{43D7D334-A869-4565-2078-3FD464824887}" dt="2025-05-04T14:21:49.553" v="2" actId="1076"/>
          <ac:picMkLst>
            <pc:docMk/>
            <pc:sldMk cId="1927807318" sldId="274"/>
            <ac:picMk id="5" creationId="{F267CA8F-9FFF-3012-3BE2-EA4AD65AA91E}"/>
          </ac:picMkLst>
        </pc:picChg>
      </pc:sldChg>
    </pc:docChg>
  </pc:docChgLst>
  <pc:docChgLst>
    <pc:chgData name="Tan, Zhengguo" userId="S::zgtan@med.umich.edu::59eaef4c-5071-462b-827b-2800b421d05e" providerId="AD" clId="Web-{190EC306-B60B-3275-F2E9-0DFE814F15C3}"/>
    <pc:docChg chg="modSld">
      <pc:chgData name="Tan, Zhengguo" userId="S::zgtan@med.umich.edu::59eaef4c-5071-462b-827b-2800b421d05e" providerId="AD" clId="Web-{190EC306-B60B-3275-F2E9-0DFE814F15C3}" dt="2025-04-28T03:08:00.103" v="167" actId="20577"/>
      <pc:docMkLst>
        <pc:docMk/>
      </pc:docMkLst>
      <pc:sldChg chg="addSp modSp">
        <pc:chgData name="Tan, Zhengguo" userId="S::zgtan@med.umich.edu::59eaef4c-5071-462b-827b-2800b421d05e" providerId="AD" clId="Web-{190EC306-B60B-3275-F2E9-0DFE814F15C3}" dt="2025-04-28T03:07:49.462" v="164" actId="20577"/>
        <pc:sldMkLst>
          <pc:docMk/>
          <pc:sldMk cId="1459101121" sldId="260"/>
        </pc:sldMkLst>
        <pc:spChg chg="add mod">
          <ac:chgData name="Tan, Zhengguo" userId="S::zgtan@med.umich.edu::59eaef4c-5071-462b-827b-2800b421d05e" providerId="AD" clId="Web-{190EC306-B60B-3275-F2E9-0DFE814F15C3}" dt="2025-04-28T03:07:49.462" v="164" actId="20577"/>
          <ac:spMkLst>
            <pc:docMk/>
            <pc:sldMk cId="1459101121" sldId="260"/>
            <ac:spMk id="3" creationId="{9AA83B9C-5DDB-B95C-EBF3-440A8044582A}"/>
          </ac:spMkLst>
        </pc:spChg>
      </pc:sldChg>
      <pc:sldChg chg="modSp modAnim">
        <pc:chgData name="Tan, Zhengguo" userId="S::zgtan@med.umich.edu::59eaef4c-5071-462b-827b-2800b421d05e" providerId="AD" clId="Web-{190EC306-B60B-3275-F2E9-0DFE814F15C3}" dt="2025-04-28T03:08:00.103" v="167" actId="20577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190EC306-B60B-3275-F2E9-0DFE814F15C3}" dt="2025-04-28T03:08:00.103" v="167" actId="20577"/>
          <ac:spMkLst>
            <pc:docMk/>
            <pc:sldMk cId="4036663190" sldId="262"/>
            <ac:spMk id="6" creationId="{8053E841-BAEA-8B90-DB0B-6D80D4A309CA}"/>
          </ac:spMkLst>
        </pc:spChg>
      </pc:sldChg>
      <pc:sldChg chg="addSp delSp modSp addAnim">
        <pc:chgData name="Tan, Zhengguo" userId="S::zgtan@med.umich.edu::59eaef4c-5071-462b-827b-2800b421d05e" providerId="AD" clId="Web-{190EC306-B60B-3275-F2E9-0DFE814F15C3}" dt="2025-04-28T02:59:51.836" v="57" actId="20577"/>
        <pc:sldMkLst>
          <pc:docMk/>
          <pc:sldMk cId="3689389330" sldId="265"/>
        </pc:sldMkLst>
        <pc:spChg chg="mod">
          <ac:chgData name="Tan, Zhengguo" userId="S::zgtan@med.umich.edu::59eaef4c-5071-462b-827b-2800b421d05e" providerId="AD" clId="Web-{190EC306-B60B-3275-F2E9-0DFE814F15C3}" dt="2025-04-28T02:59:51.836" v="57" actId="20577"/>
          <ac:spMkLst>
            <pc:docMk/>
            <pc:sldMk cId="3689389330" sldId="265"/>
            <ac:spMk id="2" creationId="{A547C483-6E3A-5A9D-BAB4-A712E01D6078}"/>
          </ac:spMkLst>
        </pc:spChg>
        <pc:spChg chg="del">
          <ac:chgData name="Tan, Zhengguo" userId="S::zgtan@med.umich.edu::59eaef4c-5071-462b-827b-2800b421d05e" providerId="AD" clId="Web-{190EC306-B60B-3275-F2E9-0DFE814F15C3}" dt="2025-04-28T02:56:56.305" v="4"/>
          <ac:spMkLst>
            <pc:docMk/>
            <pc:sldMk cId="3689389330" sldId="265"/>
            <ac:spMk id="5" creationId="{9AA83B9C-5DDB-B95C-EBF3-440A8044582A}"/>
          </ac:spMkLst>
        </pc:spChg>
        <pc:picChg chg="add mod">
          <ac:chgData name="Tan, Zhengguo" userId="S::zgtan@med.umich.edu::59eaef4c-5071-462b-827b-2800b421d05e" providerId="AD" clId="Web-{190EC306-B60B-3275-F2E9-0DFE814F15C3}" dt="2025-04-28T02:57:13.117" v="6" actId="1076"/>
          <ac:picMkLst>
            <pc:docMk/>
            <pc:sldMk cId="3689389330" sldId="265"/>
            <ac:picMk id="3" creationId="{B2F7DDEA-444C-0C64-3FDC-2E2F73BE8489}"/>
          </ac:picMkLst>
        </pc:picChg>
        <pc:picChg chg="del">
          <ac:chgData name="Tan, Zhengguo" userId="S::zgtan@med.umich.edu::59eaef4c-5071-462b-827b-2800b421d05e" providerId="AD" clId="Web-{190EC306-B60B-3275-F2E9-0DFE814F15C3}" dt="2025-04-28T02:56:37.586" v="0"/>
          <ac:picMkLst>
            <pc:docMk/>
            <pc:sldMk cId="3689389330" sldId="265"/>
            <ac:picMk id="6" creationId="{64A56289-8906-F1AD-A019-5359B2B38CDF}"/>
          </ac:picMkLst>
        </pc:picChg>
        <pc:picChg chg="add mod ord">
          <ac:chgData name="Tan, Zhengguo" userId="S::zgtan@med.umich.edu::59eaef4c-5071-462b-827b-2800b421d05e" providerId="AD" clId="Web-{190EC306-B60B-3275-F2E9-0DFE814F15C3}" dt="2025-04-28T02:57:35.226" v="11"/>
          <ac:picMkLst>
            <pc:docMk/>
            <pc:sldMk cId="3689389330" sldId="265"/>
            <ac:picMk id="7" creationId="{A00AE6DA-9603-2C41-F9A6-F0DD36CB07E7}"/>
          </ac:picMkLst>
        </pc:picChg>
      </pc:sldChg>
      <pc:sldChg chg="delSp modSp delAnim">
        <pc:chgData name="Tan, Zhengguo" userId="S::zgtan@med.umich.edu::59eaef4c-5071-462b-827b-2800b421d05e" providerId="AD" clId="Web-{190EC306-B60B-3275-F2E9-0DFE814F15C3}" dt="2025-04-28T03:05:30.679" v="159" actId="20577"/>
        <pc:sldMkLst>
          <pc:docMk/>
          <pc:sldMk cId="3501065867" sldId="270"/>
        </pc:sldMkLst>
        <pc:spChg chg="mod">
          <ac:chgData name="Tan, Zhengguo" userId="S::zgtan@med.umich.edu::59eaef4c-5071-462b-827b-2800b421d05e" providerId="AD" clId="Web-{190EC306-B60B-3275-F2E9-0DFE814F15C3}" dt="2025-04-28T03:05:30.679" v="159" actId="20577"/>
          <ac:spMkLst>
            <pc:docMk/>
            <pc:sldMk cId="3501065867" sldId="270"/>
            <ac:spMk id="2" creationId="{C5E8BA66-445D-0DD8-318B-3A484CB8F96C}"/>
          </ac:spMkLst>
        </pc:spChg>
        <pc:picChg chg="del">
          <ac:chgData name="Tan, Zhengguo" userId="S::zgtan@med.umich.edu::59eaef4c-5071-462b-827b-2800b421d05e" providerId="AD" clId="Web-{190EC306-B60B-3275-F2E9-0DFE814F15C3}" dt="2025-04-28T03:05:00.632" v="156"/>
          <ac:picMkLst>
            <pc:docMk/>
            <pc:sldMk cId="3501065867" sldId="270"/>
            <ac:picMk id="3" creationId="{B84C03FC-089D-74AF-4917-ABA16B302FE9}"/>
          </ac:picMkLst>
        </pc:picChg>
      </pc:sldChg>
      <pc:sldChg chg="addSp delSp modSp">
        <pc:chgData name="Tan, Zhengguo" userId="S::zgtan@med.umich.edu::59eaef4c-5071-462b-827b-2800b421d05e" providerId="AD" clId="Web-{190EC306-B60B-3275-F2E9-0DFE814F15C3}" dt="2025-04-28T03:06:12.475" v="160" actId="20577"/>
        <pc:sldMkLst>
          <pc:docMk/>
          <pc:sldMk cId="2201522564" sldId="272"/>
        </pc:sldMkLst>
        <pc:spChg chg="mod">
          <ac:chgData name="Tan, Zhengguo" userId="S::zgtan@med.umich.edu::59eaef4c-5071-462b-827b-2800b421d05e" providerId="AD" clId="Web-{190EC306-B60B-3275-F2E9-0DFE814F15C3}" dt="2025-04-28T03:06:12.475" v="160" actId="20577"/>
          <ac:spMkLst>
            <pc:docMk/>
            <pc:sldMk cId="2201522564" sldId="272"/>
            <ac:spMk id="2" creationId="{28C37D54-2DC0-CB32-CCAC-5BDE4CC07FB1}"/>
          </ac:spMkLst>
        </pc:spChg>
        <pc:spChg chg="add del mod">
          <ac:chgData name="Tan, Zhengguo" userId="S::zgtan@med.umich.edu::59eaef4c-5071-462b-827b-2800b421d05e" providerId="AD" clId="Web-{190EC306-B60B-3275-F2E9-0DFE814F15C3}" dt="2025-04-28T03:04:29.460" v="154" actId="1076"/>
          <ac:spMkLst>
            <pc:docMk/>
            <pc:sldMk cId="2201522564" sldId="272"/>
            <ac:spMk id="6" creationId="{20313B9E-9BC7-59EF-1B40-68C68752B6A0}"/>
          </ac:spMkLst>
        </pc:spChg>
        <pc:picChg chg="del">
          <ac:chgData name="Tan, Zhengguo" userId="S::zgtan@med.umich.edu::59eaef4c-5071-462b-827b-2800b421d05e" providerId="AD" clId="Web-{190EC306-B60B-3275-F2E9-0DFE814F15C3}" dt="2025-04-28T03:00:44.429" v="58"/>
          <ac:picMkLst>
            <pc:docMk/>
            <pc:sldMk cId="2201522564" sldId="272"/>
            <ac:picMk id="3" creationId="{5DBEAA6F-6B7A-3215-A72E-027C86CC929B}"/>
          </ac:picMkLst>
        </pc:picChg>
        <pc:picChg chg="add mod">
          <ac:chgData name="Tan, Zhengguo" userId="S::zgtan@med.umich.edu::59eaef4c-5071-462b-827b-2800b421d05e" providerId="AD" clId="Web-{190EC306-B60B-3275-F2E9-0DFE814F15C3}" dt="2025-04-28T03:04:31.913" v="155" actId="1076"/>
          <ac:picMkLst>
            <pc:docMk/>
            <pc:sldMk cId="2201522564" sldId="272"/>
            <ac:picMk id="5" creationId="{B8450946-3D67-FC91-6652-3E299458A140}"/>
          </ac:picMkLst>
        </pc:picChg>
      </pc:sldChg>
    </pc:docChg>
  </pc:docChgLst>
  <pc:docChgLst>
    <pc:chgData name="Tan, Zhengguo" userId="S::zgtan@med.umich.edu::59eaef4c-5071-462b-827b-2800b421d05e" providerId="AD" clId="Web-{F5EF589C-D26F-63FE-D274-567ECEB84FBC}"/>
    <pc:docChg chg="delSld modSld">
      <pc:chgData name="Tan, Zhengguo" userId="S::zgtan@med.umich.edu::59eaef4c-5071-462b-827b-2800b421d05e" providerId="AD" clId="Web-{F5EF589C-D26F-63FE-D274-567ECEB84FBC}" dt="2025-04-28T01:35:56.187" v="58" actId="20577"/>
      <pc:docMkLst>
        <pc:docMk/>
      </pc:docMkLst>
      <pc:sldChg chg="modSp">
        <pc:chgData name="Tan, Zhengguo" userId="S::zgtan@med.umich.edu::59eaef4c-5071-462b-827b-2800b421d05e" providerId="AD" clId="Web-{F5EF589C-D26F-63FE-D274-567ECEB84FBC}" dt="2025-04-27T23:10:19.765" v="5" actId="20577"/>
        <pc:sldMkLst>
          <pc:docMk/>
          <pc:sldMk cId="2852937849" sldId="258"/>
        </pc:sldMkLst>
        <pc:spChg chg="mod">
          <ac:chgData name="Tan, Zhengguo" userId="S::zgtan@med.umich.edu::59eaef4c-5071-462b-827b-2800b421d05e" providerId="AD" clId="Web-{F5EF589C-D26F-63FE-D274-567ECEB84FBC}" dt="2025-04-27T23:10:19.765" v="5" actId="20577"/>
          <ac:spMkLst>
            <pc:docMk/>
            <pc:sldMk cId="2852937849" sldId="258"/>
            <ac:spMk id="6" creationId="{1893DFE0-F174-861F-D6ED-F8216EE45659}"/>
          </ac:spMkLst>
        </pc:spChg>
      </pc:sldChg>
      <pc:sldChg chg="del">
        <pc:chgData name="Tan, Zhengguo" userId="S::zgtan@med.umich.edu::59eaef4c-5071-462b-827b-2800b421d05e" providerId="AD" clId="Web-{F5EF589C-D26F-63FE-D274-567ECEB84FBC}" dt="2025-04-27T23:09:31.624" v="2"/>
        <pc:sldMkLst>
          <pc:docMk/>
          <pc:sldMk cId="1165317294" sldId="266"/>
        </pc:sldMkLst>
      </pc:sldChg>
      <pc:sldChg chg="del">
        <pc:chgData name="Tan, Zhengguo" userId="S::zgtan@med.umich.edu::59eaef4c-5071-462b-827b-2800b421d05e" providerId="AD" clId="Web-{F5EF589C-D26F-63FE-D274-567ECEB84FBC}" dt="2025-04-27T23:09:29.061" v="0"/>
        <pc:sldMkLst>
          <pc:docMk/>
          <pc:sldMk cId="3451719582" sldId="269"/>
        </pc:sldMkLst>
      </pc:sldChg>
      <pc:sldChg chg="addSp modSp">
        <pc:chgData name="Tan, Zhengguo" userId="S::zgtan@med.umich.edu::59eaef4c-5071-462b-827b-2800b421d05e" providerId="AD" clId="Web-{F5EF589C-D26F-63FE-D274-567ECEB84FBC}" dt="2025-04-27T23:12:49.079" v="42" actId="20577"/>
        <pc:sldMkLst>
          <pc:docMk/>
          <pc:sldMk cId="3501065867" sldId="270"/>
        </pc:sldMkLst>
        <pc:spChg chg="add mod">
          <ac:chgData name="Tan, Zhengguo" userId="S::zgtan@med.umich.edu::59eaef4c-5071-462b-827b-2800b421d05e" providerId="AD" clId="Web-{F5EF589C-D26F-63FE-D274-567ECEB84FBC}" dt="2025-04-27T23:12:49.079" v="42" actId="20577"/>
          <ac:spMkLst>
            <pc:docMk/>
            <pc:sldMk cId="3501065867" sldId="270"/>
            <ac:spMk id="5" creationId="{6ECCE662-A80F-AE55-0A46-5D7FCBA13459}"/>
          </ac:spMkLst>
        </pc:spChg>
      </pc:sldChg>
      <pc:sldChg chg="del">
        <pc:chgData name="Tan, Zhengguo" userId="S::zgtan@med.umich.edu::59eaef4c-5071-462b-827b-2800b421d05e" providerId="AD" clId="Web-{F5EF589C-D26F-63FE-D274-567ECEB84FBC}" dt="2025-04-27T23:09:30.843" v="1"/>
        <pc:sldMkLst>
          <pc:docMk/>
          <pc:sldMk cId="2901211474" sldId="271"/>
        </pc:sldMkLst>
      </pc:sldChg>
      <pc:sldChg chg="modSp">
        <pc:chgData name="Tan, Zhengguo" userId="S::zgtan@med.umich.edu::59eaef4c-5071-462b-827b-2800b421d05e" providerId="AD" clId="Web-{F5EF589C-D26F-63FE-D274-567ECEB84FBC}" dt="2025-04-28T00:09:42.794" v="45" actId="20577"/>
        <pc:sldMkLst>
          <pc:docMk/>
          <pc:sldMk cId="2201522564" sldId="272"/>
        </pc:sldMkLst>
        <pc:spChg chg="mod">
          <ac:chgData name="Tan, Zhengguo" userId="S::zgtan@med.umich.edu::59eaef4c-5071-462b-827b-2800b421d05e" providerId="AD" clId="Web-{F5EF589C-D26F-63FE-D274-567ECEB84FBC}" dt="2025-04-28T00:09:42.794" v="45" actId="20577"/>
          <ac:spMkLst>
            <pc:docMk/>
            <pc:sldMk cId="2201522564" sldId="272"/>
            <ac:spMk id="6" creationId="{20313B9E-9BC7-59EF-1B40-68C68752B6A0}"/>
          </ac:spMkLst>
        </pc:spChg>
      </pc:sldChg>
      <pc:sldChg chg="addSp delSp modSp">
        <pc:chgData name="Tan, Zhengguo" userId="S::zgtan@med.umich.edu::59eaef4c-5071-462b-827b-2800b421d05e" providerId="AD" clId="Web-{F5EF589C-D26F-63FE-D274-567ECEB84FBC}" dt="2025-04-28T01:35:56.187" v="58" actId="20577"/>
        <pc:sldMkLst>
          <pc:docMk/>
          <pc:sldMk cId="1927807318" sldId="274"/>
        </pc:sldMkLst>
        <pc:spChg chg="add mod">
          <ac:chgData name="Tan, Zhengguo" userId="S::zgtan@med.umich.edu::59eaef4c-5071-462b-827b-2800b421d05e" providerId="AD" clId="Web-{F5EF589C-D26F-63FE-D274-567ECEB84FBC}" dt="2025-04-28T01:35:34.202" v="53" actId="20577"/>
          <ac:spMkLst>
            <pc:docMk/>
            <pc:sldMk cId="1927807318" sldId="274"/>
            <ac:spMk id="3" creationId="{FBD47045-7D4D-C96A-733A-764B7AA070CF}"/>
          </ac:spMkLst>
        </pc:spChg>
        <pc:spChg chg="del">
          <ac:chgData name="Tan, Zhengguo" userId="S::zgtan@med.umich.edu::59eaef4c-5071-462b-827b-2800b421d05e" providerId="AD" clId="Web-{F5EF589C-D26F-63FE-D274-567ECEB84FBC}" dt="2025-04-28T01:35:52" v="57"/>
          <ac:spMkLst>
            <pc:docMk/>
            <pc:sldMk cId="1927807318" sldId="274"/>
            <ac:spMk id="5" creationId="{595FDE6B-418E-F2A6-F12B-EEBF03C86B8C}"/>
          </ac:spMkLst>
        </pc:spChg>
        <pc:spChg chg="add mod">
          <ac:chgData name="Tan, Zhengguo" userId="S::zgtan@med.umich.edu::59eaef4c-5071-462b-827b-2800b421d05e" providerId="AD" clId="Web-{F5EF589C-D26F-63FE-D274-567ECEB84FBC}" dt="2025-04-28T01:35:56.187" v="58" actId="20577"/>
          <ac:spMkLst>
            <pc:docMk/>
            <pc:sldMk cId="1927807318" sldId="274"/>
            <ac:spMk id="7" creationId="{275ADDCA-A74C-3C00-ACFF-047E26168C10}"/>
          </ac:spMkLst>
        </pc:spChg>
      </pc:sldChg>
      <pc:sldChg chg="modSp">
        <pc:chgData name="Tan, Zhengguo" userId="S::zgtan@med.umich.edu::59eaef4c-5071-462b-827b-2800b421d05e" providerId="AD" clId="Web-{F5EF589C-D26F-63FE-D274-567ECEB84FBC}" dt="2025-04-28T01:35:10.014" v="47" actId="20577"/>
        <pc:sldMkLst>
          <pc:docMk/>
          <pc:sldMk cId="597898572" sldId="275"/>
        </pc:sldMkLst>
        <pc:spChg chg="mod">
          <ac:chgData name="Tan, Zhengguo" userId="S::zgtan@med.umich.edu::59eaef4c-5071-462b-827b-2800b421d05e" providerId="AD" clId="Web-{F5EF589C-D26F-63FE-D274-567ECEB84FBC}" dt="2025-04-28T01:35:10.014" v="47" actId="20577"/>
          <ac:spMkLst>
            <pc:docMk/>
            <pc:sldMk cId="597898572" sldId="275"/>
            <ac:spMk id="2" creationId="{F7A66E27-BF8D-D72E-03DE-9AB1C4296999}"/>
          </ac:spMkLst>
        </pc:spChg>
      </pc:sldChg>
    </pc:docChg>
  </pc:docChgLst>
  <pc:docChgLst>
    <pc:chgData name="Tan, Zhengguo" userId="S::zgtan@med.umich.edu::59eaef4c-5071-462b-827b-2800b421d05e" providerId="AD" clId="Web-{18A3600F-25DE-8BE1-C351-FBD93298BBDD}"/>
    <pc:docChg chg="delSld modSld">
      <pc:chgData name="Tan, Zhengguo" userId="S::zgtan@med.umich.edu::59eaef4c-5071-462b-827b-2800b421d05e" providerId="AD" clId="Web-{18A3600F-25DE-8BE1-C351-FBD93298BBDD}" dt="2025-04-26T15:17:23.333" v="20"/>
      <pc:docMkLst>
        <pc:docMk/>
      </pc:docMkLst>
      <pc:sldChg chg="del">
        <pc:chgData name="Tan, Zhengguo" userId="S::zgtan@med.umich.edu::59eaef4c-5071-462b-827b-2800b421d05e" providerId="AD" clId="Web-{18A3600F-25DE-8BE1-C351-FBD93298BBDD}" dt="2025-04-26T15:09:32.519" v="0"/>
        <pc:sldMkLst>
          <pc:docMk/>
          <pc:sldMk cId="2292758223" sldId="259"/>
        </pc:sldMkLst>
      </pc:sldChg>
      <pc:sldChg chg="delSp">
        <pc:chgData name="Tan, Zhengguo" userId="S::zgtan@med.umich.edu::59eaef4c-5071-462b-827b-2800b421d05e" providerId="AD" clId="Web-{18A3600F-25DE-8BE1-C351-FBD93298BBDD}" dt="2025-04-26T15:12:05.592" v="1"/>
        <pc:sldMkLst>
          <pc:docMk/>
          <pc:sldMk cId="1459101121" sldId="260"/>
        </pc:sldMkLst>
      </pc:sldChg>
      <pc:sldChg chg="delSp">
        <pc:chgData name="Tan, Zhengguo" userId="S::zgtan@med.umich.edu::59eaef4c-5071-462b-827b-2800b421d05e" providerId="AD" clId="Web-{18A3600F-25DE-8BE1-C351-FBD93298BBDD}" dt="2025-04-26T15:17:23.333" v="20"/>
        <pc:sldMkLst>
          <pc:docMk/>
          <pc:sldMk cId="696691932" sldId="261"/>
        </pc:sldMkLst>
      </pc:sldChg>
      <pc:sldChg chg="addSp delSp modSp">
        <pc:chgData name="Tan, Zhengguo" userId="S::zgtan@med.umich.edu::59eaef4c-5071-462b-827b-2800b421d05e" providerId="AD" clId="Web-{18A3600F-25DE-8BE1-C351-FBD93298BBDD}" dt="2025-04-26T15:17:01.379" v="19" actId="1076"/>
        <pc:sldMkLst>
          <pc:docMk/>
          <pc:sldMk cId="4036663190" sldId="262"/>
        </pc:sldMkLst>
        <pc:spChg chg="mod">
          <ac:chgData name="Tan, Zhengguo" userId="S::zgtan@med.umich.edu::59eaef4c-5071-462b-827b-2800b421d05e" providerId="AD" clId="Web-{18A3600F-25DE-8BE1-C351-FBD93298BBDD}" dt="2025-04-26T15:16:30.830" v="14" actId="20577"/>
          <ac:spMkLst>
            <pc:docMk/>
            <pc:sldMk cId="4036663190" sldId="262"/>
            <ac:spMk id="2" creationId="{6FEA9149-9EA6-2A70-B83D-B2430D6C23C2}"/>
          </ac:spMkLst>
        </pc:spChg>
        <pc:spChg chg="mod">
          <ac:chgData name="Tan, Zhengguo" userId="S::zgtan@med.umich.edu::59eaef4c-5071-462b-827b-2800b421d05e" providerId="AD" clId="Web-{18A3600F-25DE-8BE1-C351-FBD93298BBDD}" dt="2025-04-26T15:17:01.379" v="19" actId="1076"/>
          <ac:spMkLst>
            <pc:docMk/>
            <pc:sldMk cId="4036663190" sldId="262"/>
            <ac:spMk id="8" creationId="{796E653F-AC7D-B303-2C9D-E6CEE472D871}"/>
          </ac:spMkLst>
        </pc:spChg>
        <pc:picChg chg="mod modCrop">
          <ac:chgData name="Tan, Zhengguo" userId="S::zgtan@med.umich.edu::59eaef4c-5071-462b-827b-2800b421d05e" providerId="AD" clId="Web-{18A3600F-25DE-8BE1-C351-FBD93298BBDD}" dt="2025-04-26T15:16:54.175" v="18" actId="1076"/>
          <ac:picMkLst>
            <pc:docMk/>
            <pc:sldMk cId="4036663190" sldId="262"/>
            <ac:picMk id="10" creationId="{142C9293-7A64-0C4A-6F84-68C6E306A0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DC2B-D3FD-4CF3-BB3D-D0831AFA8A01}" type="datetimeFigureOut"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804E9-1962-42AC-8FA1-6F03386E4E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6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Have images that visualize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Make the research question big!</a:t>
            </a:r>
          </a:p>
          <a:p>
            <a:r>
              <a:rPr lang="en-US">
                <a:ea typeface="Calibri"/>
                <a:cs typeface="Calibri"/>
              </a:rPr>
              <a:t>Color-code the two echoes</a:t>
            </a:r>
          </a:p>
          <a:p>
            <a:r>
              <a:rPr lang="en-US">
                <a:ea typeface="Calibri"/>
                <a:cs typeface="Calibri"/>
              </a:rPr>
              <a:t>Enlarge the </a:t>
            </a:r>
            <a:r>
              <a:rPr lang="en-US" err="1">
                <a:ea typeface="Calibri"/>
                <a:cs typeface="Calibri"/>
              </a:rPr>
              <a:t>fontsize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7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 paper title pdf screenshots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slide is too full</a:t>
            </a:r>
          </a:p>
          <a:p>
            <a:r>
              <a:rPr lang="en-US">
                <a:ea typeface="Calibri"/>
                <a:cs typeface="Calibri"/>
              </a:rPr>
              <a:t>Say some key features of zero-shot learning</a:t>
            </a:r>
          </a:p>
          <a:p>
            <a:r>
              <a:rPr lang="en-US">
                <a:ea typeface="Calibri"/>
                <a:cs typeface="Calibri"/>
              </a:rPr>
              <a:t>make the font size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C) enlarge </a:t>
            </a:r>
            <a:r>
              <a:rPr lang="en-US" err="1">
                <a:ea typeface="Calibri"/>
                <a:cs typeface="Calibri"/>
              </a:rPr>
              <a:t>fontsize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2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write </a:t>
            </a:r>
            <a:r>
              <a:rPr lang="en-US" err="1">
                <a:ea typeface="Calibri"/>
                <a:cs typeface="Calibri"/>
              </a:rPr>
              <a:t>dwon</a:t>
            </a:r>
            <a:r>
              <a:rPr lang="en-US">
                <a:ea typeface="Calibri"/>
                <a:cs typeface="Calibri"/>
              </a:rPr>
              <a:t> b-value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2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9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Show only the axial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Question --&gt; answer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Add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804E9-1962-42AC-8FA1-6F03386E4EA9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ZhengguoTan/NAViEP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8934"/>
            <a:ext cx="9144000" cy="1471386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Self-gated self-supervised ADMM unrolling </a:t>
            </a:r>
            <a:br>
              <a:rPr lang="en-US" sz="280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enables mesoscale high-resolution motion-robust </a:t>
            </a:r>
            <a:br>
              <a:rPr lang="en-US" sz="280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diffusion-weighted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209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err="1">
                <a:latin typeface="Arial"/>
                <a:cs typeface="Arial"/>
              </a:rPr>
              <a:t>Zhengguo</a:t>
            </a:r>
            <a:r>
              <a:rPr lang="en-US" sz="2000" b="1">
                <a:latin typeface="Arial"/>
                <a:cs typeface="Arial"/>
              </a:rPr>
              <a:t> Tan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baseline="30000">
                <a:latin typeface="Arial"/>
                <a:cs typeface="Arial"/>
              </a:rPr>
              <a:t>1</a:t>
            </a:r>
            <a:r>
              <a:rPr lang="en-US" sz="2000">
                <a:latin typeface="Arial"/>
                <a:cs typeface="Arial"/>
              </a:rPr>
              <a:t>, Patrick A Liebig </a:t>
            </a:r>
            <a:r>
              <a:rPr lang="en-US" sz="2000" baseline="30000">
                <a:latin typeface="Arial"/>
                <a:cs typeface="Arial"/>
              </a:rPr>
              <a:t>2</a:t>
            </a:r>
            <a:r>
              <a:rPr lang="en-US" sz="2000">
                <a:latin typeface="Arial"/>
                <a:cs typeface="Arial"/>
              </a:rPr>
              <a:t>, Annika Hofmann </a:t>
            </a:r>
            <a:r>
              <a:rPr lang="en-US" sz="2000" baseline="30000">
                <a:latin typeface="Arial"/>
                <a:cs typeface="Arial"/>
              </a:rPr>
              <a:t>3</a:t>
            </a:r>
            <a:r>
              <a:rPr lang="en-US" sz="2000">
                <a:latin typeface="Arial"/>
                <a:cs typeface="Arial"/>
              </a:rPr>
              <a:t>, Michael Jaroszewicz </a:t>
            </a:r>
            <a:r>
              <a:rPr lang="en-US" sz="2000" baseline="30000">
                <a:latin typeface="Arial"/>
                <a:cs typeface="Arial"/>
              </a:rPr>
              <a:t>1</a:t>
            </a:r>
            <a:r>
              <a:rPr lang="en-US" sz="2000">
                <a:latin typeface="Arial"/>
                <a:cs typeface="Arial"/>
              </a:rPr>
              <a:t>,</a:t>
            </a:r>
          </a:p>
          <a:p>
            <a:r>
              <a:rPr lang="en-US" sz="2000">
                <a:latin typeface="Arial"/>
                <a:cs typeface="Arial"/>
              </a:rPr>
              <a:t>Yun Jiang </a:t>
            </a:r>
            <a:r>
              <a:rPr lang="en-US" sz="2000" baseline="30000">
                <a:latin typeface="Arial"/>
                <a:cs typeface="Arial"/>
              </a:rPr>
              <a:t>1</a:t>
            </a:r>
            <a:r>
              <a:rPr lang="en-US" sz="2000">
                <a:latin typeface="Arial"/>
                <a:cs typeface="Arial"/>
              </a:rPr>
              <a:t>, Vikas </a:t>
            </a:r>
            <a:r>
              <a:rPr lang="en-US" sz="2000" err="1">
                <a:latin typeface="Arial"/>
                <a:cs typeface="Arial"/>
              </a:rPr>
              <a:t>Gulani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baseline="30000">
                <a:latin typeface="Arial"/>
                <a:cs typeface="Arial"/>
              </a:rPr>
              <a:t>1</a:t>
            </a:r>
            <a:r>
              <a:rPr lang="en-US" sz="2000">
                <a:latin typeface="Arial"/>
                <a:cs typeface="Arial"/>
              </a:rPr>
              <a:t>, Frederik B Laun </a:t>
            </a:r>
            <a:r>
              <a:rPr lang="en-US" sz="2000" baseline="30000">
                <a:latin typeface="Arial"/>
                <a:cs typeface="Arial"/>
              </a:rPr>
              <a:t>4</a:t>
            </a:r>
            <a:r>
              <a:rPr lang="en-US" sz="2000">
                <a:latin typeface="Arial"/>
                <a:cs typeface="Arial"/>
              </a:rPr>
              <a:t>, Florian Knoll </a:t>
            </a:r>
            <a:r>
              <a:rPr lang="en-US" sz="2000" baseline="30000">
                <a:latin typeface="Arial"/>
                <a:cs typeface="Arial"/>
              </a:rPr>
              <a:t>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C99B71E-B2BA-CB94-85C8-F0245B4E22BB}"/>
              </a:ext>
            </a:extLst>
          </p:cNvPr>
          <p:cNvSpPr txBox="1">
            <a:spLocks/>
          </p:cNvSpPr>
          <p:nvPr/>
        </p:nvSpPr>
        <p:spPr>
          <a:xfrm>
            <a:off x="1522186" y="4797652"/>
            <a:ext cx="9769928" cy="9209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1200" dirty="0">
                <a:latin typeface="Arial"/>
                <a:cs typeface="Arial"/>
              </a:rPr>
              <a:t>Michigan Institute for Imaging Technology and Translation (MIITT), Radiology, University of Michigan, Ann Arbor, Michigan, USA</a:t>
            </a:r>
          </a:p>
          <a:p>
            <a:pPr marL="457200" indent="-457200" algn="l">
              <a:buAutoNum type="arabicPeriod"/>
            </a:pPr>
            <a:r>
              <a:rPr lang="en-US" sz="1200" dirty="0">
                <a:latin typeface="Arial"/>
                <a:cs typeface="Arial"/>
              </a:rPr>
              <a:t>Siemens Healthcare GmbH, Erlangen, Germany</a:t>
            </a:r>
          </a:p>
          <a:p>
            <a:pPr marL="457200" indent="-457200" algn="l">
              <a:buAutoNum type="arabicPeriod"/>
            </a:pPr>
            <a:r>
              <a:rPr lang="en-US" sz="1200" dirty="0">
                <a:latin typeface="Arial"/>
                <a:cs typeface="Arial"/>
              </a:rPr>
              <a:t>Artificial Intelligence in Biomedical Engineering (AIBE), Friedrich-Alexander-Universität Erlangen-Nürnberg, Erlangen, Germany</a:t>
            </a:r>
          </a:p>
          <a:p>
            <a:pPr marL="457200" indent="-457200" algn="l">
              <a:buAutoNum type="arabicPeriod"/>
            </a:pPr>
            <a:r>
              <a:rPr lang="en-US" sz="1200" dirty="0">
                <a:latin typeface="Arial"/>
                <a:cs typeface="Arial"/>
              </a:rPr>
              <a:t>Radiology, </a:t>
            </a:r>
            <a:r>
              <a:rPr lang="en-US" sz="1200" dirty="0" err="1">
                <a:latin typeface="Arial"/>
                <a:cs typeface="Arial"/>
              </a:rPr>
              <a:t>Universitätsklinikum</a:t>
            </a:r>
            <a:r>
              <a:rPr lang="en-US" sz="1200" dirty="0">
                <a:latin typeface="Arial"/>
                <a:cs typeface="Arial"/>
              </a:rPr>
              <a:t> Erlangen, Friedrich-Alexander-Universität Erlangen-Nürnberg, Erlangen, Germany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C20F7-F323-511B-40C3-FF5F8EC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A yellow letter m on a black background&#10;&#10;AI-generated content may be incorrect.">
            <a:extLst>
              <a:ext uri="{FF2B5EF4-FFF2-40B4-BE49-F238E27FC236}">
                <a16:creationId xmlns:a16="http://schemas.microsoft.com/office/drawing/2014/main" id="{44F8191B-DB14-C985-4FBA-DD9CBF78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206" y="68263"/>
            <a:ext cx="1445833" cy="914401"/>
          </a:xfrm>
          <a:prstGeom prst="rect">
            <a:avLst/>
          </a:prstGeom>
        </p:spPr>
      </p:pic>
      <p:pic>
        <p:nvPicPr>
          <p:cNvPr id="5" name="Picture 4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66A54330-1C3A-546A-85E2-4C608E55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89" y="68263"/>
            <a:ext cx="1936751" cy="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E22A-5A47-7BF8-51CE-02CD1B8C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24AA-F7EF-4982-16F9-FB272C07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Self-Supervised ADMM Unrolling Reconstruction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79C2-E00B-3889-481E-8DC27001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FF2C87-1826-392A-4384-D6B78CB4251D}"/>
              </a:ext>
            </a:extLst>
          </p:cNvPr>
          <p:cNvGrpSpPr/>
          <p:nvPr/>
        </p:nvGrpSpPr>
        <p:grpSpPr>
          <a:xfrm>
            <a:off x="118625" y="818838"/>
            <a:ext cx="6887817" cy="2300100"/>
            <a:chOff x="118625" y="818838"/>
            <a:chExt cx="6887817" cy="2300100"/>
          </a:xfrm>
        </p:grpSpPr>
        <p:pic>
          <p:nvPicPr>
            <p:cNvPr id="5" name="Picture 4" descr="A black and white symbols&#10;&#10;AI-generated content may be incorrect.">
              <a:extLst>
                <a:ext uri="{FF2B5EF4-FFF2-40B4-BE49-F238E27FC236}">
                  <a16:creationId xmlns:a16="http://schemas.microsoft.com/office/drawing/2014/main" id="{1B647C2D-96C0-B4F0-7AC5-78715D3F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883" y="1344205"/>
              <a:ext cx="6709559" cy="1774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459050-6A07-E886-88FA-FD7081763FA3}"/>
                </a:ext>
              </a:extLst>
            </p:cNvPr>
            <p:cNvSpPr txBox="1"/>
            <p:nvPr/>
          </p:nvSpPr>
          <p:spPr>
            <a:xfrm>
              <a:off x="118625" y="818838"/>
              <a:ext cx="31771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/>
                  <a:cs typeface="Arial"/>
                </a:rPr>
                <a:t>(a) sampling mask splitting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CD9C32-7874-DB43-3654-77394D17782E}"/>
              </a:ext>
            </a:extLst>
          </p:cNvPr>
          <p:cNvGrpSpPr/>
          <p:nvPr/>
        </p:nvGrpSpPr>
        <p:grpSpPr>
          <a:xfrm>
            <a:off x="7283404" y="818838"/>
            <a:ext cx="4237640" cy="2446754"/>
            <a:chOff x="7283404" y="818838"/>
            <a:chExt cx="4237640" cy="2446754"/>
          </a:xfrm>
        </p:grpSpPr>
        <p:pic>
          <p:nvPicPr>
            <p:cNvPr id="6" name="Picture 5" descr="A math equations on a white background&#10;&#10;AI-generated content may be incorrect.">
              <a:extLst>
                <a:ext uri="{FF2B5EF4-FFF2-40B4-BE49-F238E27FC236}">
                  <a16:creationId xmlns:a16="http://schemas.microsoft.com/office/drawing/2014/main" id="{ADFA8E66-8AD5-328D-2D6E-47B30711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9890" y="1187656"/>
              <a:ext cx="4081154" cy="20779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7AE3C-1145-F411-4A15-FFF2689E9AA3}"/>
                </a:ext>
              </a:extLst>
            </p:cNvPr>
            <p:cNvSpPr txBox="1"/>
            <p:nvPr/>
          </p:nvSpPr>
          <p:spPr>
            <a:xfrm>
              <a:off x="7283404" y="818838"/>
              <a:ext cx="31771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(b) ADMM </a:t>
              </a:r>
              <a:r>
                <a:rPr lang="en-US" b="1" baseline="30000" dirty="0">
                  <a:latin typeface="Arial"/>
                  <a:cs typeface="Arial"/>
                </a:rPr>
                <a:t>6</a:t>
              </a:r>
              <a:r>
                <a:rPr lang="en-US" b="1" dirty="0">
                  <a:latin typeface="Arial"/>
                  <a:cs typeface="Arial"/>
                </a:rPr>
                <a:t> unrolling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613DD-5992-37AC-DBC5-8BD873AF37A1}"/>
              </a:ext>
            </a:extLst>
          </p:cNvPr>
          <p:cNvGrpSpPr/>
          <p:nvPr/>
        </p:nvGrpSpPr>
        <p:grpSpPr>
          <a:xfrm>
            <a:off x="118625" y="3666812"/>
            <a:ext cx="7453750" cy="2067238"/>
            <a:chOff x="118625" y="3666812"/>
            <a:chExt cx="7453750" cy="20672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DA54CA-9C24-3E70-E941-C96EE3B9B421}"/>
                </a:ext>
              </a:extLst>
            </p:cNvPr>
            <p:cNvSpPr txBox="1"/>
            <p:nvPr/>
          </p:nvSpPr>
          <p:spPr>
            <a:xfrm>
              <a:off x="118625" y="3666812"/>
              <a:ext cx="31771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/>
                  <a:cs typeface="Arial"/>
                </a:rPr>
                <a:t>(c) training</a:t>
              </a:r>
            </a:p>
          </p:txBody>
        </p:sp>
        <p:pic>
          <p:nvPicPr>
            <p:cNvPr id="12" name="Picture 11" descr="A close-up of a computer system&#10;&#10;AI-generated content may be incorrect.">
              <a:extLst>
                <a:ext uri="{FF2B5EF4-FFF2-40B4-BE49-F238E27FC236}">
                  <a16:creationId xmlns:a16="http://schemas.microsoft.com/office/drawing/2014/main" id="{AE8CD116-D6B9-86A9-3C7A-0A31B5B0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275" y="4514850"/>
              <a:ext cx="7277100" cy="1219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86BF48-5FAC-CEAD-A319-CD57191610D2}"/>
              </a:ext>
            </a:extLst>
          </p:cNvPr>
          <p:cNvGrpSpPr/>
          <p:nvPr/>
        </p:nvGrpSpPr>
        <p:grpSpPr>
          <a:xfrm>
            <a:off x="7281425" y="3666812"/>
            <a:ext cx="4908598" cy="2696015"/>
            <a:chOff x="7281425" y="3666812"/>
            <a:chExt cx="4908598" cy="2696015"/>
          </a:xfrm>
        </p:grpSpPr>
        <p:pic>
          <p:nvPicPr>
            <p:cNvPr id="10" name="Picture 9" descr="A row of black rectangular objects&#10;&#10;AI-generated content may be incorrect.">
              <a:extLst>
                <a:ext uri="{FF2B5EF4-FFF2-40B4-BE49-F238E27FC236}">
                  <a16:creationId xmlns:a16="http://schemas.microsoft.com/office/drawing/2014/main" id="{ACC55659-6906-9AC2-F16E-C6276082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5000" r="678" b="24675"/>
            <a:stretch/>
          </p:blipFill>
          <p:spPr>
            <a:xfrm>
              <a:off x="7572003" y="4053567"/>
              <a:ext cx="4618020" cy="23092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958B4-B73E-A63B-3E99-148255B164FC}"/>
                </a:ext>
              </a:extLst>
            </p:cNvPr>
            <p:cNvSpPr txBox="1"/>
            <p:nvPr/>
          </p:nvSpPr>
          <p:spPr>
            <a:xfrm>
              <a:off x="7281425" y="3666812"/>
              <a:ext cx="4443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/>
                  <a:cs typeface="Arial"/>
                </a:rPr>
                <a:t>(d) spatial-diffusion convolution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CFD6DD-1FD0-BF08-47A2-6155F595583F}"/>
              </a:ext>
            </a:extLst>
          </p:cNvPr>
          <p:cNvSpPr txBox="1"/>
          <p:nvPr/>
        </p:nvSpPr>
        <p:spPr>
          <a:xfrm>
            <a:off x="698" y="6502119"/>
            <a:ext cx="1102736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6. Boyd S, et al. Distributed optimization and statistical learning via the alternating direction method of multipliers. </a:t>
            </a:r>
            <a:r>
              <a:rPr lang="en-US" sz="1000" i="1" dirty="0">
                <a:latin typeface="Arial"/>
                <a:cs typeface="Arial"/>
              </a:rPr>
              <a:t>Found Trends Mach Learn </a:t>
            </a:r>
            <a:r>
              <a:rPr lang="en-US" sz="1000" dirty="0">
                <a:latin typeface="Arial"/>
                <a:cs typeface="Arial"/>
              </a:rPr>
              <a:t>(2010).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28E1-3578-6A60-BD99-09E4B877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7984-C111-64EA-AA15-CEBAAFE3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0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A9184-77F8-63DD-B909-06F4F3EB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5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43F4D-56F2-778C-0AD8-59237714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C483-6E3A-5A9D-BAB4-A712E01D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Joint k-q-Space ADMM Unroll Enables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Selfgated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DWI Reconstruction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8377F-1279-8C3A-436F-AD8E05F5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AE6DA-9603-2C41-F9A6-F0DD36CB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99" y="689429"/>
            <a:ext cx="5490603" cy="6014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7DDEA-444C-0C64-3FDC-2E2F73BE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8" y="689429"/>
            <a:ext cx="5490603" cy="60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591CB-5A84-C848-D3B8-F0F69666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7D54-2DC0-CB32-CCAC-5BDE4CC0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u="sng">
                <a:solidFill>
                  <a:srgbClr val="0000FF"/>
                </a:solidFill>
                <a:latin typeface="Arial"/>
                <a:cs typeface="Arial"/>
              </a:rPr>
              <a:t>0.7 mm DWI</a:t>
            </a:r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 Enables Visualization of the "Hidden-Away" Claustrum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574A9-D0C8-46CD-8FAA-3779A550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13B9E-9BC7-59EF-1B40-68C68752B6A0}"/>
              </a:ext>
            </a:extLst>
          </p:cNvPr>
          <p:cNvSpPr txBox="1"/>
          <p:nvPr/>
        </p:nvSpPr>
        <p:spPr>
          <a:xfrm>
            <a:off x="9768" y="5470007"/>
            <a:ext cx="12152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Mean diffusion-weighted images from 20 directions at b = 1000 s/mm</a:t>
            </a:r>
            <a:r>
              <a:rPr lang="en-US" sz="2000" baseline="30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 are displayed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50946-3D67-FC91-6652-3E299458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9943"/>
            <a:ext cx="12192000" cy="34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2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FED8F-BD8A-51C1-018A-CD280D5C6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BA66-445D-0DD8-318B-3A484CB8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Joint k-q-Space ADMM Unroll Enables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Selfgated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DWI Reconstruction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FC72B-95F2-14CF-2122-8C462FF0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CE662-A80F-AE55-0A46-5D7FCBA13459}"/>
              </a:ext>
            </a:extLst>
          </p:cNvPr>
          <p:cNvSpPr txBox="1"/>
          <p:nvPr/>
        </p:nvSpPr>
        <p:spPr>
          <a:xfrm>
            <a:off x="-2474" y="689707"/>
            <a:ext cx="121956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0.7 mm ISO with 150 slices and 21 diffusion volumes with b = 1000 s/mm</a:t>
            </a:r>
            <a:r>
              <a:rPr lang="en-US" sz="2000" b="1" baseline="30000" dirty="0">
                <a:latin typeface="Arial"/>
                <a:cs typeface="Arial"/>
              </a:rPr>
              <a:t>2</a:t>
            </a:r>
            <a:r>
              <a:rPr lang="en-US" sz="2000" b="1" dirty="0">
                <a:latin typeface="Arial"/>
                <a:cs typeface="Arial"/>
              </a:rPr>
              <a:t> at 10 minutes</a:t>
            </a:r>
          </a:p>
        </p:txBody>
      </p:sp>
      <p:pic>
        <p:nvPicPr>
          <p:cNvPr id="3" name="Picture 2" descr="A group of images of a brain&#10;&#10;AI-generated content may be incorrect.">
            <a:extLst>
              <a:ext uri="{FF2B5EF4-FFF2-40B4-BE49-F238E27FC236}">
                <a16:creationId xmlns:a16="http://schemas.microsoft.com/office/drawing/2014/main" id="{BB7E05CD-394A-D653-E126-176C619F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21" y="1233715"/>
            <a:ext cx="793162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BE56-06D0-CEDF-65E7-1DAF5412D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C0E2-38E8-F3B7-B952-3F6909F2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Motion Robustness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2BD10-2B7D-E2C1-54F2-CEF339B8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5AAFB-73DB-730C-A1CA-5E4363C8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46" y="687841"/>
            <a:ext cx="89344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9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40C4-DF11-476F-082A-75213E47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27-BF8D-D72E-03DE-9AB1C429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054"/>
            <a:ext cx="10515600" cy="1325563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22F29-DFA3-4325-DD36-4E5A29FC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B32D-9AD2-9754-E78C-04DA03BB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D06DD-0D56-8F8F-0DCD-4C77F02E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D47045-7D4D-C96A-733A-764B7AA0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Summary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ADDCA-A74C-3C00-ACFF-047E26168C10}"/>
              </a:ext>
            </a:extLst>
          </p:cNvPr>
          <p:cNvSpPr txBox="1"/>
          <p:nvPr/>
        </p:nvSpPr>
        <p:spPr>
          <a:xfrm>
            <a:off x="9768" y="957384"/>
            <a:ext cx="1215292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latin typeface="Arial"/>
                <a:cs typeface="Arial"/>
              </a:rPr>
              <a:t>Self-supervised ADMM unrolling enables mesoscale DWI at short scan time.</a:t>
            </a:r>
            <a:endParaRPr lang="en-US" dirty="0"/>
          </a:p>
        </p:txBody>
      </p:sp>
      <p:pic>
        <p:nvPicPr>
          <p:cNvPr id="6" name="self-admm_mdwi">
            <a:hlinkClick r:id="" action="ppaction://media"/>
            <a:extLst>
              <a:ext uri="{FF2B5EF4-FFF2-40B4-BE49-F238E27FC236}">
                <a16:creationId xmlns:a16="http://schemas.microsoft.com/office/drawing/2014/main" id="{B3857280-4C73-6921-BECD-BB96EF30D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8617" y="1534583"/>
            <a:ext cx="9753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9E95-BB26-CAD1-B7FC-85ED31E5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26E5B-2A90-1940-8D4F-8144C6E7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4"/>
            <a:ext cx="121920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6F72B-36D3-988C-F00F-C5307E99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713366"/>
            <a:ext cx="6629400" cy="1000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2467F-FD5F-63D7-D2CC-7ABFCCE46CE5}"/>
              </a:ext>
            </a:extLst>
          </p:cNvPr>
          <p:cNvSpPr txBox="1"/>
          <p:nvPr/>
        </p:nvSpPr>
        <p:spPr>
          <a:xfrm>
            <a:off x="587829" y="3200400"/>
            <a:ext cx="11025413" cy="16979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500"/>
              </a:spcBef>
            </a:pPr>
            <a:r>
              <a:rPr lang="en-US" sz="2400">
                <a:latin typeface="Arial"/>
                <a:cs typeface="Arial"/>
              </a:rPr>
              <a:t>Z Tan: </a:t>
            </a:r>
            <a:endParaRPr lang="en-US"/>
          </a:p>
          <a:p>
            <a:pPr>
              <a:spcBef>
                <a:spcPts val="500"/>
              </a:spcBef>
            </a:pPr>
            <a:endParaRPr lang="en-US" sz="2400">
              <a:latin typeface="Arial"/>
              <a:cs typeface="Arial"/>
            </a:endParaRPr>
          </a:p>
          <a:p>
            <a:pPr>
              <a:spcBef>
                <a:spcPts val="500"/>
              </a:spcBef>
            </a:pPr>
            <a:r>
              <a:rPr lang="en-US" sz="2400">
                <a:latin typeface="Arial"/>
                <a:cs typeface="Arial"/>
              </a:rPr>
              <a:t>I have no financial interests or relationships to disclose with regard to the subject matter of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4777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9C76-7ADF-14CE-9AE7-D43311CA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054"/>
            <a:ext cx="10515600" cy="1325563"/>
          </a:xfrm>
        </p:spPr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B874F-720C-E845-B5A8-47FFD327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1FC2-416B-9B0D-6EC8-7D2B00C2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Diffusion-Weighted Imaging (DWI) </a:t>
            </a:r>
            <a:r>
              <a:rPr lang="en-US" sz="2800" baseline="300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424F0-ED1F-3ADA-719E-4427E96F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A1239-A26B-737D-7A43-BC402404DD2F}"/>
              </a:ext>
            </a:extLst>
          </p:cNvPr>
          <p:cNvSpPr txBox="1"/>
          <p:nvPr/>
        </p:nvSpPr>
        <p:spPr>
          <a:xfrm>
            <a:off x="9768" y="788745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Powerful tool for acute stroke diagnosis, fiber tracking, cancer staging, … </a:t>
            </a:r>
            <a:endParaRPr lang="en-US" b="1" baseline="30000"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3126D-C543-9265-0559-77539C977BAC}"/>
              </a:ext>
            </a:extLst>
          </p:cNvPr>
          <p:cNvGrpSpPr/>
          <p:nvPr/>
        </p:nvGrpSpPr>
        <p:grpSpPr>
          <a:xfrm>
            <a:off x="9768" y="1532199"/>
            <a:ext cx="12152923" cy="4383701"/>
            <a:chOff x="9768" y="1532199"/>
            <a:chExt cx="12152923" cy="438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EF5E82-D421-96EE-5FDF-8EF5FC4A1BCF}"/>
                </a:ext>
              </a:extLst>
            </p:cNvPr>
            <p:cNvSpPr txBox="1"/>
            <p:nvPr/>
          </p:nvSpPr>
          <p:spPr>
            <a:xfrm>
              <a:off x="9768" y="1532199"/>
              <a:ext cx="1215292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b="1">
                  <a:latin typeface="Arial"/>
                  <a:cs typeface="Arial"/>
                </a:rPr>
                <a:t>Challenges: </a:t>
              </a:r>
              <a:endParaRPr lang="en-US" b="1">
                <a:solidFill>
                  <a:srgbClr val="0000FF"/>
                </a:solidFill>
                <a:latin typeface="Arial"/>
                <a:cs typeface="Arial"/>
              </a:endParaRPr>
            </a:p>
          </p:txBody>
        </p:sp>
        <p:pic>
          <p:nvPicPr>
            <p:cNvPr id="12" name="Picture 11" descr="A close-up of a brain scan&#10;&#10;AI-generated content may be incorrect.">
              <a:extLst>
                <a:ext uri="{FF2B5EF4-FFF2-40B4-BE49-F238E27FC236}">
                  <a16:creationId xmlns:a16="http://schemas.microsoft.com/office/drawing/2014/main" id="{6DB1A987-A149-48F2-44FE-10F1054D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16" y="2622498"/>
              <a:ext cx="3293152" cy="3293402"/>
            </a:xfrm>
            <a:prstGeom prst="rect">
              <a:avLst/>
            </a:prstGeom>
          </p:spPr>
        </p:pic>
        <p:pic>
          <p:nvPicPr>
            <p:cNvPr id="13" name="Picture 12" descr="A close-up of an x-ray&#10;&#10;AI-generated content may be incorrect.">
              <a:extLst>
                <a:ext uri="{FF2B5EF4-FFF2-40B4-BE49-F238E27FC236}">
                  <a16:creationId xmlns:a16="http://schemas.microsoft.com/office/drawing/2014/main" id="{BF656E45-5325-5A83-F8C2-706EC559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547" y="2622498"/>
              <a:ext cx="3293152" cy="3293402"/>
            </a:xfrm>
            <a:prstGeom prst="rect">
              <a:avLst/>
            </a:prstGeom>
          </p:spPr>
        </p:pic>
        <p:pic>
          <p:nvPicPr>
            <p:cNvPr id="14" name="Picture 13" descr="A close-up of a brain scan&#10;&#10;AI-generated content may be incorrect.">
              <a:extLst>
                <a:ext uri="{FF2B5EF4-FFF2-40B4-BE49-F238E27FC236}">
                  <a16:creationId xmlns:a16="http://schemas.microsoft.com/office/drawing/2014/main" id="{3B5CA68E-535E-4A34-B072-A077D38D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2678" y="2622498"/>
              <a:ext cx="3293152" cy="32934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E13DC5-B5C0-C68D-CCE9-D18477C21EF1}"/>
                </a:ext>
              </a:extLst>
            </p:cNvPr>
            <p:cNvSpPr txBox="1"/>
            <p:nvPr/>
          </p:nvSpPr>
          <p:spPr>
            <a:xfrm>
              <a:off x="840245" y="2174936"/>
              <a:ext cx="3292837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Low spatial resolution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1AA806-43E2-D0B9-398B-9B28E47DF044}"/>
                </a:ext>
              </a:extLst>
            </p:cNvPr>
            <p:cNvSpPr txBox="1"/>
            <p:nvPr/>
          </p:nvSpPr>
          <p:spPr>
            <a:xfrm>
              <a:off x="4450375" y="2174935"/>
              <a:ext cx="3292837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Shot-to-shot phase variation</a:t>
              </a: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648317-D3D1-566F-FAF5-ED3339D0FBE1}"/>
                </a:ext>
              </a:extLst>
            </p:cNvPr>
            <p:cNvSpPr txBox="1"/>
            <p:nvPr/>
          </p:nvSpPr>
          <p:spPr>
            <a:xfrm>
              <a:off x="8060507" y="2174936"/>
              <a:ext cx="3292837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Motion</a:t>
              </a:r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55AA5B-8AA7-7EAA-B7C3-37D4EC7AC39E}"/>
              </a:ext>
            </a:extLst>
          </p:cNvPr>
          <p:cNvSpPr txBox="1"/>
          <p:nvPr/>
        </p:nvSpPr>
        <p:spPr>
          <a:xfrm>
            <a:off x="698" y="6502119"/>
            <a:ext cx="1102736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1. Le Bihan D. From </a:t>
            </a:r>
            <a:r>
              <a:rPr lang="en-US" sz="1000" dirty="0" err="1">
                <a:latin typeface="Arial"/>
                <a:cs typeface="Arial"/>
              </a:rPr>
              <a:t>brownian</a:t>
            </a:r>
            <a:r>
              <a:rPr lang="en-US" sz="1000" dirty="0">
                <a:latin typeface="Arial"/>
                <a:cs typeface="Arial"/>
              </a:rPr>
              <a:t> motion to virtual biopsy: a historical perspective from 40 years of diffusion MRI. </a:t>
            </a:r>
            <a:r>
              <a:rPr lang="en-US" sz="1000" i="1" dirty="0" err="1">
                <a:latin typeface="Arial"/>
                <a:cs typeface="Arial"/>
              </a:rPr>
              <a:t>Jpn</a:t>
            </a:r>
            <a:r>
              <a:rPr lang="en-US" sz="1000" i="1" dirty="0">
                <a:latin typeface="Arial"/>
                <a:cs typeface="Arial"/>
              </a:rPr>
              <a:t> J Raiol</a:t>
            </a:r>
            <a:r>
              <a:rPr lang="en-US" sz="1000" dirty="0">
                <a:latin typeface="Arial"/>
                <a:cs typeface="Arial"/>
              </a:rPr>
              <a:t> (2024).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0E61D-3E35-E0E5-9FBC-72BA91FB5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6A6-270E-D682-7485-A5AE2935B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Previous Work: Mesoscale High-Resolution DWI Acquisition with </a:t>
            </a:r>
            <a:r>
              <a:rPr lang="en-US" sz="2800" dirty="0" err="1">
                <a:solidFill>
                  <a:srgbClr val="0000FF"/>
                </a:solidFill>
                <a:latin typeface="Arial"/>
                <a:cs typeface="Arial"/>
              </a:rPr>
              <a:t>NAViEPI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baseline="300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01EAC-5DB9-54A0-1A25-5CA94666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26F53-F236-184B-2E46-E7A85087E3F9}"/>
              </a:ext>
            </a:extLst>
          </p:cNvPr>
          <p:cNvSpPr txBox="1"/>
          <p:nvPr/>
        </p:nvSpPr>
        <p:spPr>
          <a:xfrm>
            <a:off x="698" y="6502119"/>
            <a:ext cx="1102736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2. Tan Z, et al. JETS-</a:t>
            </a:r>
            <a:r>
              <a:rPr lang="en-US" sz="1000" dirty="0" err="1">
                <a:latin typeface="Arial"/>
                <a:cs typeface="Arial"/>
              </a:rPr>
              <a:t>NAViEPI</a:t>
            </a:r>
            <a:r>
              <a:rPr lang="en-US" sz="1000" dirty="0">
                <a:latin typeface="Arial"/>
                <a:cs typeface="Arial"/>
              </a:rPr>
              <a:t>. </a:t>
            </a:r>
            <a:r>
              <a:rPr lang="en-US" sz="1000" i="1" dirty="0">
                <a:latin typeface="Arial"/>
                <a:cs typeface="Arial"/>
              </a:rPr>
              <a:t>Imaging Neuroscience</a:t>
            </a:r>
            <a:r>
              <a:rPr lang="en-US" sz="1000" dirty="0">
                <a:latin typeface="Arial"/>
                <a:cs typeface="Arial"/>
              </a:rPr>
              <a:t> (2024).</a:t>
            </a:r>
            <a:endParaRPr lang="en-US"/>
          </a:p>
        </p:txBody>
      </p:sp>
      <p:pic>
        <p:nvPicPr>
          <p:cNvPr id="7" name="Picture 6" descr="A diagram of a sound wave&#10;&#10;AI-generated content may be incorrect.">
            <a:extLst>
              <a:ext uri="{FF2B5EF4-FFF2-40B4-BE49-F238E27FC236}">
                <a16:creationId xmlns:a16="http://schemas.microsoft.com/office/drawing/2014/main" id="{4399E02D-58F4-8830-8F7A-E58D9C98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42" y="793486"/>
            <a:ext cx="9144001" cy="3189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EB434E-D886-E327-89B3-2A38E6FAF7E9}"/>
              </a:ext>
            </a:extLst>
          </p:cNvPr>
          <p:cNvSpPr txBox="1"/>
          <p:nvPr/>
        </p:nvSpPr>
        <p:spPr>
          <a:xfrm>
            <a:off x="278160" y="4253191"/>
            <a:ext cx="11606257" cy="1128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800"/>
              </a:spcBef>
            </a:pPr>
            <a:r>
              <a:rPr lang="en-US" b="1">
                <a:latin typeface="Arial"/>
                <a:cs typeface="Arial"/>
              </a:rPr>
              <a:t>Brain DWI Protocol: 0.7 mm ISO</a:t>
            </a:r>
            <a:endParaRPr lang="en-US"/>
          </a:p>
          <a:p>
            <a:pPr>
              <a:spcBef>
                <a:spcPts val="800"/>
              </a:spcBef>
            </a:pPr>
            <a:r>
              <a:rPr lang="en-US">
                <a:latin typeface="Arial"/>
                <a:cs typeface="Arial"/>
              </a:rPr>
              <a:t> Shots: 3; Acceleration: 2 x 2; Matrix size: 286 x 286 x 176; 1 x b0 &amp; 20 x b1000; TEs/TR: 58/98/15000 </a:t>
            </a:r>
            <a:r>
              <a:rPr lang="en-US" err="1">
                <a:latin typeface="Arial"/>
                <a:cs typeface="Arial"/>
              </a:rPr>
              <a:t>ms</a:t>
            </a:r>
            <a:r>
              <a:rPr lang="en-US">
                <a:latin typeface="Arial"/>
                <a:cs typeface="Arial"/>
              </a:rPr>
              <a:t>; </a:t>
            </a:r>
          </a:p>
          <a:p>
            <a:pPr>
              <a:spcBef>
                <a:spcPts val="800"/>
              </a:spcBef>
            </a:pPr>
            <a:r>
              <a:rPr lang="en-US">
                <a:latin typeface="Arial"/>
                <a:cs typeface="Arial"/>
              </a:rPr>
              <a:t> TA: 16 minutes.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1A45C-161D-8D9B-8990-F81B9E1AE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9" y="791688"/>
            <a:ext cx="2314679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205897-1B4B-7A76-D7D9-03C0EBBAC707}"/>
              </a:ext>
            </a:extLst>
          </p:cNvPr>
          <p:cNvSpPr txBox="1"/>
          <p:nvPr/>
        </p:nvSpPr>
        <p:spPr>
          <a:xfrm>
            <a:off x="282118" y="5513955"/>
            <a:ext cx="11606257" cy="748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800"/>
              </a:spcBef>
            </a:pPr>
            <a:r>
              <a:rPr lang="en-US" b="1">
                <a:latin typeface="Arial"/>
                <a:cs typeface="Arial"/>
              </a:rPr>
              <a:t>TA reduced to 10 minutes w/o navigators.</a:t>
            </a:r>
            <a:endParaRPr lang="en-US">
              <a:latin typeface="Aptos" panose="020B0004020202020204"/>
              <a:cs typeface="Arial"/>
            </a:endParaRPr>
          </a:p>
          <a:p>
            <a:pPr>
              <a:spcBef>
                <a:spcPts val="800"/>
              </a:spcBef>
            </a:pPr>
            <a:r>
              <a:rPr lang="en-US" b="1" dirty="0">
                <a:latin typeface="Arial"/>
                <a:cs typeface="Arial"/>
              </a:rPr>
              <a:t>Question: </a:t>
            </a:r>
            <a:r>
              <a:rPr lang="en-US" b="1" err="1">
                <a:solidFill>
                  <a:srgbClr val="0000FF"/>
                </a:solidFill>
                <a:latin typeface="Arial"/>
                <a:cs typeface="Arial"/>
              </a:rPr>
              <a:t>Selfgated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 reconstruction for accelerated DWI?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B1A15-0D81-54FC-96CC-8FEDDB82E335}"/>
              </a:ext>
            </a:extLst>
          </p:cNvPr>
          <p:cNvSpPr/>
          <p:nvPr/>
        </p:nvSpPr>
        <p:spPr>
          <a:xfrm>
            <a:off x="8955973" y="791687"/>
            <a:ext cx="2830285" cy="3186546"/>
          </a:xfrm>
          <a:prstGeom prst="rect">
            <a:avLst/>
          </a:prstGeom>
          <a:solidFill>
            <a:srgbClr val="FFCB05">
              <a:alpha val="70000"/>
            </a:srgbClr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5213-0584-7057-70A8-B3BA5941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EECB-C5FA-8EF1-340D-E58422FD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State-of-the-Art </a:t>
            </a:r>
            <a:r>
              <a:rPr lang="en-US" sz="2800" err="1">
                <a:solidFill>
                  <a:srgbClr val="0000FF"/>
                </a:solidFill>
                <a:latin typeface="Arial"/>
                <a:cs typeface="Arial"/>
              </a:rPr>
              <a:t>Selfgated</a:t>
            </a:r>
            <a:r>
              <a:rPr lang="en-US" sz="2800">
                <a:solidFill>
                  <a:srgbClr val="0000FF"/>
                </a:solidFill>
                <a:latin typeface="Arial"/>
                <a:cs typeface="Arial"/>
              </a:rPr>
              <a:t> DWI Reconstruction</a:t>
            </a:r>
            <a:endParaRPr lang="en-US" sz="28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5535-E44F-1360-7D73-888CD55C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4A6E-3757-6D21-866A-502E89242304}"/>
              </a:ext>
            </a:extLst>
          </p:cNvPr>
          <p:cNvSpPr txBox="1"/>
          <p:nvPr/>
        </p:nvSpPr>
        <p:spPr>
          <a:xfrm>
            <a:off x="9768" y="769358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latin typeface="Arial"/>
                <a:cs typeface="Arial"/>
              </a:rPr>
              <a:t>MUltiplexed</a:t>
            </a:r>
            <a:r>
              <a:rPr lang="en-US" dirty="0">
                <a:latin typeface="Arial"/>
                <a:cs typeface="Arial"/>
              </a:rPr>
              <a:t> Sensitivity-Encoding (</a:t>
            </a:r>
            <a:r>
              <a:rPr lang="en-US" b="1" dirty="0">
                <a:latin typeface="Arial"/>
                <a:cs typeface="Arial"/>
              </a:rPr>
              <a:t>MUSE</a:t>
            </a:r>
            <a:r>
              <a:rPr lang="en-US" dirty="0">
                <a:latin typeface="Arial"/>
                <a:cs typeface="Arial"/>
              </a:rPr>
              <a:t>): simultaneous multi-slice (SMS) multi-shot SENSE</a:t>
            </a:r>
            <a:endParaRPr lang="en-US" baseline="30000" dirty="0">
              <a:latin typeface="Arial"/>
              <a:cs typeface="Arial"/>
            </a:endParaRPr>
          </a:p>
        </p:txBody>
      </p:sp>
      <p:pic>
        <p:nvPicPr>
          <p:cNvPr id="11" name="Picture 10" descr="A close up of a tag&#10;&#10;AI-generated content may be incorrect.">
            <a:extLst>
              <a:ext uri="{FF2B5EF4-FFF2-40B4-BE49-F238E27FC236}">
                <a16:creationId xmlns:a16="http://schemas.microsoft.com/office/drawing/2014/main" id="{68724DF1-4196-B661-1EB1-85799750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1257898"/>
            <a:ext cx="7273637" cy="20562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E9D5D-F3C7-C363-51F7-0459C68730C4}"/>
              </a:ext>
            </a:extLst>
          </p:cNvPr>
          <p:cNvGrpSpPr/>
          <p:nvPr/>
        </p:nvGrpSpPr>
        <p:grpSpPr>
          <a:xfrm>
            <a:off x="-129" y="3520474"/>
            <a:ext cx="12162441" cy="2694573"/>
            <a:chOff x="-129" y="3520474"/>
            <a:chExt cx="12162441" cy="26945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6A120-0A16-BF6D-48AA-0E5C9DE38A63}"/>
                </a:ext>
              </a:extLst>
            </p:cNvPr>
            <p:cNvSpPr txBox="1"/>
            <p:nvPr/>
          </p:nvSpPr>
          <p:spPr>
            <a:xfrm>
              <a:off x="316547" y="3886631"/>
              <a:ext cx="49980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&gt; </a:t>
              </a:r>
              <a:r>
                <a:rPr lang="en-US" b="1" dirty="0">
                  <a:latin typeface="Arial"/>
                  <a:cs typeface="Arial"/>
                </a:rPr>
                <a:t>MUSSELS</a:t>
              </a:r>
              <a:r>
                <a:rPr lang="en-US" dirty="0">
                  <a:latin typeface="Arial"/>
                  <a:cs typeface="Arial"/>
                </a:rPr>
                <a:t>: low-rankness among shots</a:t>
              </a:r>
              <a:endParaRPr lang="en-US" baseline="30000" dirty="0">
                <a:latin typeface="Arial"/>
                <a:cs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8FD66-90D7-FA66-EEE3-7B997906561A}"/>
                </a:ext>
              </a:extLst>
            </p:cNvPr>
            <p:cNvSpPr txBox="1"/>
            <p:nvPr/>
          </p:nvSpPr>
          <p:spPr>
            <a:xfrm>
              <a:off x="6392754" y="3885805"/>
              <a:ext cx="54928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&gt;</a:t>
              </a:r>
              <a:r>
                <a:rPr lang="en-US" b="1" dirty="0">
                  <a:latin typeface="Arial"/>
                  <a:cs typeface="Arial"/>
                </a:rPr>
                <a:t> LLR</a:t>
              </a:r>
              <a:r>
                <a:rPr lang="en-US" dirty="0">
                  <a:latin typeface="Arial"/>
                  <a:cs typeface="Arial"/>
                </a:rPr>
                <a:t>: Locally low rank of spatial-diffusion matrices</a:t>
              </a:r>
              <a:endParaRPr lang="en-US" baseline="30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0CF038-EB64-5ADE-2832-38EC5470B8D0}"/>
                </a:ext>
              </a:extLst>
            </p:cNvPr>
            <p:cNvSpPr txBox="1"/>
            <p:nvPr/>
          </p:nvSpPr>
          <p:spPr>
            <a:xfrm>
              <a:off x="-129" y="3520474"/>
              <a:ext cx="1215292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b="1">
                  <a:latin typeface="Arial"/>
                  <a:cs typeface="Arial"/>
                </a:rPr>
                <a:t>Low Rankness</a:t>
              </a:r>
              <a:endParaRPr lang="en-US" b="1" baseline="30000">
                <a:latin typeface="Arial"/>
                <a:cs typeface="Arial"/>
              </a:endParaRPr>
            </a:p>
          </p:txBody>
        </p:sp>
        <p:pic>
          <p:nvPicPr>
            <p:cNvPr id="13" name="Picture 12" descr="A close-up of a white background&#10;&#10;AI-generated content may be incorrect.">
              <a:extLst>
                <a:ext uri="{FF2B5EF4-FFF2-40B4-BE49-F238E27FC236}">
                  <a16:creationId xmlns:a16="http://schemas.microsoft.com/office/drawing/2014/main" id="{5657B9AF-1763-92E2-CC76-6226E834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675" y="4254384"/>
              <a:ext cx="5660572" cy="1585257"/>
            </a:xfrm>
            <a:prstGeom prst="rect">
              <a:avLst/>
            </a:prstGeom>
          </p:spPr>
        </p:pic>
        <p:pic>
          <p:nvPicPr>
            <p:cNvPr id="14" name="Picture 13" descr="A close-up of a text&#10;&#10;AI-generated content may be incorrect.">
              <a:extLst>
                <a:ext uri="{FF2B5EF4-FFF2-40B4-BE49-F238E27FC236}">
                  <a16:creationId xmlns:a16="http://schemas.microsoft.com/office/drawing/2014/main" id="{521327FE-2510-3B1E-9228-F87F3FBB3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884" y="4255031"/>
              <a:ext cx="5769428" cy="1960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1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A716C-DF90-31D9-E0E1-6553D5F1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9149-9EA6-2A70-B83D-B2430D6C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Inspiration: Self2Self &amp; Zero-Shot Learning</a:t>
            </a:r>
            <a:endParaRPr lang="en-US" sz="2800" baseline="30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A9D0E-B51F-9CCB-AB21-DA09494F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E841-BAEA-8B90-DB0B-6D80D4A309CA}"/>
              </a:ext>
            </a:extLst>
          </p:cNvPr>
          <p:cNvSpPr txBox="1"/>
          <p:nvPr/>
        </p:nvSpPr>
        <p:spPr>
          <a:xfrm>
            <a:off x="698" y="6284405"/>
            <a:ext cx="1102736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Arial"/>
                <a:cs typeface="Arial"/>
              </a:rPr>
              <a:t>3. Quan Y, et al. Self2Self with dropout: Learning self-supervised denoising from single image. </a:t>
            </a:r>
            <a:r>
              <a:rPr lang="en-US" sz="1000" i="1">
                <a:latin typeface="Arial"/>
                <a:cs typeface="Arial"/>
              </a:rPr>
              <a:t>CVPR </a:t>
            </a:r>
            <a:r>
              <a:rPr lang="en-US" sz="1000">
                <a:latin typeface="Arial"/>
                <a:cs typeface="Arial"/>
              </a:rPr>
              <a:t>(2020).</a:t>
            </a:r>
          </a:p>
          <a:p>
            <a:r>
              <a:rPr lang="en-US" sz="1000">
                <a:latin typeface="Arial"/>
                <a:cs typeface="Arial"/>
              </a:rPr>
              <a:t>4. Yaman B, et al. Zero-shot self-supervised learning for MRI reconstruction. </a:t>
            </a:r>
            <a:r>
              <a:rPr lang="en-US" sz="1000" i="1">
                <a:latin typeface="Arial"/>
                <a:cs typeface="Arial"/>
              </a:rPr>
              <a:t>ICLR </a:t>
            </a:r>
            <a:r>
              <a:rPr lang="en-US" sz="1000">
                <a:latin typeface="Arial"/>
                <a:cs typeface="Arial"/>
              </a:rPr>
              <a:t>(2022).</a:t>
            </a:r>
          </a:p>
          <a:p>
            <a:r>
              <a:rPr lang="en-US" sz="1000">
                <a:latin typeface="Arial"/>
                <a:cs typeface="Arial"/>
              </a:rPr>
              <a:t>5. Heydari A, et al. Joint MAPLE: Accelerated joint T1 and T2* mapping with scan specific self-supervised networks. </a:t>
            </a:r>
            <a:r>
              <a:rPr lang="en-US" sz="1000" i="1">
                <a:latin typeface="Arial"/>
                <a:cs typeface="Arial"/>
              </a:rPr>
              <a:t>Magn </a:t>
            </a:r>
            <a:r>
              <a:rPr lang="en-US" sz="1000" i="1" err="1">
                <a:latin typeface="Arial"/>
                <a:cs typeface="Arial"/>
              </a:rPr>
              <a:t>Reson</a:t>
            </a:r>
            <a:r>
              <a:rPr lang="en-US" sz="1000" i="1">
                <a:latin typeface="Arial"/>
                <a:cs typeface="Arial"/>
              </a:rPr>
              <a:t> Med</a:t>
            </a:r>
            <a:r>
              <a:rPr lang="en-US" sz="1000">
                <a:latin typeface="Arial"/>
                <a:cs typeface="Arial"/>
              </a:rPr>
              <a:t> (2024).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E653F-AC7D-B303-2C9D-E6CEE472D871}"/>
              </a:ext>
            </a:extLst>
          </p:cNvPr>
          <p:cNvSpPr txBox="1"/>
          <p:nvPr/>
        </p:nvSpPr>
        <p:spPr>
          <a:xfrm>
            <a:off x="696" y="3963788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Question: 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Self-supervised learning for high-resolution joint DWI reconstruction?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23C35-EF01-7A38-FADC-107E2C22A237}"/>
              </a:ext>
            </a:extLst>
          </p:cNvPr>
          <p:cNvSpPr txBox="1"/>
          <p:nvPr/>
        </p:nvSpPr>
        <p:spPr>
          <a:xfrm>
            <a:off x="696" y="1196837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Self2Self </a:t>
            </a:r>
            <a:r>
              <a:rPr lang="en-US" b="1" baseline="30000" dirty="0">
                <a:latin typeface="Arial"/>
                <a:cs typeface="Arial"/>
              </a:rPr>
              <a:t>3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E5F45-829E-A58F-820F-E27DC003C372}"/>
              </a:ext>
            </a:extLst>
          </p:cNvPr>
          <p:cNvSpPr txBox="1"/>
          <p:nvPr/>
        </p:nvSpPr>
        <p:spPr>
          <a:xfrm>
            <a:off x="4654" y="1656016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  A denoising neural network can be learned from one single image.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6882E-318C-5FEE-0432-B803EBE41C3E}"/>
              </a:ext>
            </a:extLst>
          </p:cNvPr>
          <p:cNvSpPr txBox="1"/>
          <p:nvPr/>
        </p:nvSpPr>
        <p:spPr>
          <a:xfrm>
            <a:off x="4654" y="2576354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Zero-shot learning </a:t>
            </a:r>
            <a:r>
              <a:rPr lang="en-US" b="1" baseline="30000" dirty="0">
                <a:latin typeface="Arial"/>
                <a:cs typeface="Arial"/>
              </a:rPr>
              <a:t>4,5</a:t>
            </a:r>
            <a:endParaRPr lang="en-US" b="1" baseline="30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E6758-7120-EC46-02EE-F3950362CEE5}"/>
              </a:ext>
            </a:extLst>
          </p:cNvPr>
          <p:cNvSpPr txBox="1"/>
          <p:nvPr/>
        </p:nvSpPr>
        <p:spPr>
          <a:xfrm>
            <a:off x="-1284" y="3045429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  The regularization in iterative reconstructions can be learned without full-sampled k-space data.</a:t>
            </a:r>
          </a:p>
        </p:txBody>
      </p:sp>
    </p:spTree>
    <p:extLst>
      <p:ext uri="{BB962C8B-B14F-4D97-AF65-F5344CB8AC3E}">
        <p14:creationId xmlns:p14="http://schemas.microsoft.com/office/powerpoint/2010/main" val="40366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26CC1-223F-C8C3-A37A-C0D6D8E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AD51-2CAD-3A68-AB53-5ECE04BA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054"/>
            <a:ext cx="10515600" cy="1325563"/>
          </a:xfrm>
        </p:spPr>
        <p:txBody>
          <a:bodyPr/>
          <a:lstStyle/>
          <a:p>
            <a:pPr algn="ctr"/>
            <a:r>
              <a:rPr lang="en-US"/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08A30-F7F4-73B4-734F-1B81AD8B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5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BFEC-14F4-BD9E-EDEE-2A7B2ED6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0577-7FFC-2037-5DCB-E0B3B02D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12184742" cy="69056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Joint k-q-Slice Reconstruction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86B40-D30D-7C9B-BC80-571861FC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4641-5A2F-C527-F7D3-9B0BF68B1131}"/>
              </a:ext>
            </a:extLst>
          </p:cNvPr>
          <p:cNvSpPr txBox="1"/>
          <p:nvPr/>
        </p:nvSpPr>
        <p:spPr>
          <a:xfrm>
            <a:off x="9768" y="957384"/>
            <a:ext cx="1215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Joint k-q-slice forward model (</a:t>
            </a:r>
            <a:r>
              <a:rPr lang="en-US">
                <a:latin typeface="Arial"/>
                <a:cs typeface="Arial"/>
                <a:hlinkClick r:id="rId2"/>
              </a:rPr>
              <a:t>github.com/ZhengguoTan/NAViEPI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pic>
        <p:nvPicPr>
          <p:cNvPr id="6" name="Picture 5" descr="A black background with a black rectangle and a red square&#10;&#10;AI-generated content may be incorrect.">
            <a:extLst>
              <a:ext uri="{FF2B5EF4-FFF2-40B4-BE49-F238E27FC236}">
                <a16:creationId xmlns:a16="http://schemas.microsoft.com/office/drawing/2014/main" id="{33010661-B418-0337-78E2-96E6DF7D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9329"/>
            <a:ext cx="12192000" cy="3219342"/>
          </a:xfrm>
          <a:prstGeom prst="rect">
            <a:avLst/>
          </a:prstGeom>
        </p:spPr>
      </p:pic>
      <p:pic>
        <p:nvPicPr>
          <p:cNvPr id="8" name="Picture 7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38695936-5668-3667-614B-DF16DECB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715" y="5446259"/>
            <a:ext cx="5214711" cy="907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4D6237-B7D7-7BCE-9269-3E3623EF7C31}"/>
              </a:ext>
            </a:extLst>
          </p:cNvPr>
          <p:cNvSpPr/>
          <p:nvPr/>
        </p:nvSpPr>
        <p:spPr>
          <a:xfrm>
            <a:off x="1327451" y="1819329"/>
            <a:ext cx="10864547" cy="3211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9E61A-9F91-5C37-ED7A-49CDE837077A}"/>
              </a:ext>
            </a:extLst>
          </p:cNvPr>
          <p:cNvSpPr/>
          <p:nvPr/>
        </p:nvSpPr>
        <p:spPr>
          <a:xfrm>
            <a:off x="5235423" y="1817515"/>
            <a:ext cx="6954762" cy="3211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77890-DCE1-9DFA-2B6E-600E6CBCB993}"/>
              </a:ext>
            </a:extLst>
          </p:cNvPr>
          <p:cNvSpPr/>
          <p:nvPr/>
        </p:nvSpPr>
        <p:spPr>
          <a:xfrm>
            <a:off x="9206895" y="1815701"/>
            <a:ext cx="2981476" cy="3211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Self-gated self-supervised ADMM unrolling  enables mesoscale high-resolution motion-robust  diffusion-weighted imaging</vt:lpstr>
      <vt:lpstr>PowerPoint Presentation</vt:lpstr>
      <vt:lpstr>INTRODUCTION</vt:lpstr>
      <vt:lpstr>Diffusion-Weighted Imaging (DWI) 1</vt:lpstr>
      <vt:lpstr>Previous Work: Mesoscale High-Resolution DWI Acquisition with NAViEPI 2</vt:lpstr>
      <vt:lpstr>State-of-the-Art Selfgated DWI Reconstruction</vt:lpstr>
      <vt:lpstr>Inspiration: Self2Self &amp; Zero-Shot Learning</vt:lpstr>
      <vt:lpstr>METHODS</vt:lpstr>
      <vt:lpstr>Joint k-q-Slice Reconstruction</vt:lpstr>
      <vt:lpstr>Self-Supervised ADMM Unrolling Reconstruction</vt:lpstr>
      <vt:lpstr>RESULTS</vt:lpstr>
      <vt:lpstr>Joint k-q-Space ADMM Unroll Enables Selfgated DWI Reconstruction</vt:lpstr>
      <vt:lpstr>0.7 mm DWI Enables Visualization of the "Hidden-Away" Claustrum</vt:lpstr>
      <vt:lpstr>Joint k-q-Space ADMM Unroll Enables Selfgated DWI Reconstruction</vt:lpstr>
      <vt:lpstr>Motion Robustness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216</cp:revision>
  <dcterms:created xsi:type="dcterms:W3CDTF">2025-04-15T13:17:11Z</dcterms:created>
  <dcterms:modified xsi:type="dcterms:W3CDTF">2025-05-10T13:37:41Z</dcterms:modified>
</cp:coreProperties>
</file>